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93" r:id="rId5"/>
    <p:sldId id="301" r:id="rId6"/>
    <p:sldId id="300" r:id="rId7"/>
    <p:sldId id="299" r:id="rId8"/>
    <p:sldId id="297" r:id="rId9"/>
    <p:sldId id="296" r:id="rId10"/>
    <p:sldId id="304" r:id="rId11"/>
    <p:sldId id="294" r:id="rId12"/>
    <p:sldId id="303" r:id="rId13"/>
    <p:sldId id="285" r:id="rId14"/>
    <p:sldId id="292" r:id="rId15"/>
    <p:sldId id="262" r:id="rId16"/>
    <p:sldId id="287" r:id="rId17"/>
    <p:sldId id="305" r:id="rId18"/>
    <p:sldId id="306" r:id="rId19"/>
    <p:sldId id="307" r:id="rId20"/>
  </p:sldIdLst>
  <p:sldSz cx="12192000" cy="6858000"/>
  <p:notesSz cx="6858000" cy="9144000"/>
  <p:embeddedFontLs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Montserrat Courant" panose="020B060402020202020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97FE039-CD7D-D53E-DD47-DCF081B6A76B}" name="Krisztina DAX" initials="KD" userId="S::kdax@group-gac.com::1d4ee495-4eda-40d6-9601-1dca8dfd978c" providerId="AD"/>
  <p188:author id="{2631E7D4-CAA1-ED3E-BE32-7AD9FEC4EB28}" name="Blandine Chantepie-Kari" initials="BC" userId="S::blandineenrich_temple.edu#ext#@grandearmeeconseil.onmicrosoft.com::18e3ed5b-a5ba-46a8-b89c-0deec1724e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3A6"/>
    <a:srgbClr val="37A2D9"/>
    <a:srgbClr val="00AFBC"/>
    <a:srgbClr val="FD9447"/>
    <a:srgbClr val="EF6E45"/>
    <a:srgbClr val="EA5F40"/>
    <a:srgbClr val="205374"/>
    <a:srgbClr val="E34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06"/>
    <p:restoredTop sz="94662"/>
  </p:normalViewPr>
  <p:slideViewPr>
    <p:cSldViewPr snapToGrid="0" snapToObjects="1">
      <p:cViewPr varScale="1">
        <p:scale>
          <a:sx n="106" d="100"/>
          <a:sy n="106" d="100"/>
        </p:scale>
        <p:origin x="108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1" d="100"/>
          <a:sy n="141" d="100"/>
        </p:scale>
        <p:origin x="40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Soloperto" userId="S::soloperto_apre.it#ext#@grandearmeeconseil.onmicrosoft.com::a175a0ba-9ad7-4915-b0b8-16923c8f9306" providerId="AD" clId="Web-{35F2B382-3457-E7CE-9B0D-A90BCE2CC667}"/>
    <pc:docChg chg="modSld">
      <pc:chgData name="Nicola Soloperto" userId="S::soloperto_apre.it#ext#@grandearmeeconseil.onmicrosoft.com::a175a0ba-9ad7-4915-b0b8-16923c8f9306" providerId="AD" clId="Web-{35F2B382-3457-E7CE-9B0D-A90BCE2CC667}" dt="2023-01-05T17:56:06.519" v="8" actId="1076"/>
      <pc:docMkLst>
        <pc:docMk/>
      </pc:docMkLst>
      <pc:sldChg chg="modSp">
        <pc:chgData name="Nicola Soloperto" userId="S::soloperto_apre.it#ext#@grandearmeeconseil.onmicrosoft.com::a175a0ba-9ad7-4915-b0b8-16923c8f9306" providerId="AD" clId="Web-{35F2B382-3457-E7CE-9B0D-A90BCE2CC667}" dt="2023-01-05T17:56:06.519" v="8" actId="1076"/>
        <pc:sldMkLst>
          <pc:docMk/>
          <pc:sldMk cId="65912139" sldId="292"/>
        </pc:sldMkLst>
        <pc:spChg chg="mod">
          <ac:chgData name="Nicola Soloperto" userId="S::soloperto_apre.it#ext#@grandearmeeconseil.onmicrosoft.com::a175a0ba-9ad7-4915-b0b8-16923c8f9306" providerId="AD" clId="Web-{35F2B382-3457-E7CE-9B0D-A90BCE2CC667}" dt="2023-01-05T17:56:06.519" v="8" actId="1076"/>
          <ac:spMkLst>
            <pc:docMk/>
            <pc:sldMk cId="65912139" sldId="292"/>
            <ac:spMk id="5" creationId="{C2B34764-7255-8C4A-A2B5-EB75D1FF73DE}"/>
          </ac:spMkLst>
        </pc:spChg>
      </pc:sldChg>
      <pc:sldChg chg="modSp">
        <pc:chgData name="Nicola Soloperto" userId="S::soloperto_apre.it#ext#@grandearmeeconseil.onmicrosoft.com::a175a0ba-9ad7-4915-b0b8-16923c8f9306" providerId="AD" clId="Web-{35F2B382-3457-E7CE-9B0D-A90BCE2CC667}" dt="2023-01-05T17:51:20.586" v="7" actId="20577"/>
        <pc:sldMkLst>
          <pc:docMk/>
          <pc:sldMk cId="3236237232" sldId="296"/>
        </pc:sldMkLst>
        <pc:spChg chg="mod">
          <ac:chgData name="Nicola Soloperto" userId="S::soloperto_apre.it#ext#@grandearmeeconseil.onmicrosoft.com::a175a0ba-9ad7-4915-b0b8-16923c8f9306" providerId="AD" clId="Web-{35F2B382-3457-E7CE-9B0D-A90BCE2CC667}" dt="2023-01-05T17:51:20.586" v="7" actId="20577"/>
          <ac:spMkLst>
            <pc:docMk/>
            <pc:sldMk cId="3236237232" sldId="296"/>
            <ac:spMk id="5" creationId="{C2B34764-7255-8C4A-A2B5-EB75D1FF73DE}"/>
          </ac:spMkLst>
        </pc:spChg>
      </pc:sldChg>
    </pc:docChg>
  </pc:docChgLst>
  <pc:docChgLst>
    <pc:chgData name="Nicola Soloperto" userId="S::soloperto_apre.it#ext#@grandearmeeconseil.onmicrosoft.com::a175a0ba-9ad7-4915-b0b8-16923c8f9306" providerId="AD" clId="Web-{FBCF9F8D-1A36-8524-3409-4E67F30608EB}"/>
    <pc:docChg chg="modSld">
      <pc:chgData name="Nicola Soloperto" userId="S::soloperto_apre.it#ext#@grandearmeeconseil.onmicrosoft.com::a175a0ba-9ad7-4915-b0b8-16923c8f9306" providerId="AD" clId="Web-{FBCF9F8D-1A36-8524-3409-4E67F30608EB}" dt="2023-01-30T17:02:09.901" v="90" actId="1076"/>
      <pc:docMkLst>
        <pc:docMk/>
      </pc:docMkLst>
      <pc:sldChg chg="addSp modSp">
        <pc:chgData name="Nicola Soloperto" userId="S::soloperto_apre.it#ext#@grandearmeeconseil.onmicrosoft.com::a175a0ba-9ad7-4915-b0b8-16923c8f9306" providerId="AD" clId="Web-{FBCF9F8D-1A36-8524-3409-4E67F30608EB}" dt="2023-01-30T17:02:09.901" v="90" actId="1076"/>
        <pc:sldMkLst>
          <pc:docMk/>
          <pc:sldMk cId="507036306" sldId="262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7:01:57.354" v="89" actId="1076"/>
          <ac:spMkLst>
            <pc:docMk/>
            <pc:sldMk cId="507036306" sldId="262"/>
            <ac:spMk id="2" creationId="{A6B2B2C8-3261-5D41-A10D-F39EC787F6F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7:02:09.901" v="90" actId="1076"/>
          <ac:spMkLst>
            <pc:docMk/>
            <pc:sldMk cId="507036306" sldId="262"/>
            <ac:spMk id="7" creationId="{0DA3143A-3CE1-D61A-438D-58C6B42006D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9:29.882" v="75" actId="14100"/>
        <pc:sldMkLst>
          <pc:docMk/>
          <pc:sldMk cId="2494529193" sldId="285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9:19.257" v="68" actId="20577"/>
          <ac:spMkLst>
            <pc:docMk/>
            <pc:sldMk cId="2494529193" sldId="285"/>
            <ac:spMk id="3" creationId="{7283B764-0204-9525-9D7F-845EB6A30CD5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9:29.882" v="75" actId="14100"/>
          <ac:spMkLst>
            <pc:docMk/>
            <pc:sldMk cId="2494529193" sldId="285"/>
            <ac:spMk id="7" creationId="{2DD5CA5C-4F9F-422A-3DC8-D4A9EED62CD4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7:00:14.774" v="82" actId="1076"/>
        <pc:sldMkLst>
          <pc:docMk/>
          <pc:sldMk cId="65912139" sldId="292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7:00:06.070" v="81" actId="1076"/>
          <ac:spMkLst>
            <pc:docMk/>
            <pc:sldMk cId="65912139" sldId="292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7:00:14.774" v="82" actId="1076"/>
          <ac:spMkLst>
            <pc:docMk/>
            <pc:sldMk cId="65912139" sldId="292"/>
            <ac:spMk id="7" creationId="{80B9952F-72AF-739D-3CDA-9E97EEEDB92F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9:01.553" v="66" actId="1076"/>
        <pc:sldMkLst>
          <pc:docMk/>
          <pc:sldMk cId="444296085" sldId="294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9:01.553" v="66" actId="1076"/>
          <ac:spMkLst>
            <pc:docMk/>
            <pc:sldMk cId="444296085" sldId="294"/>
            <ac:spMk id="2" creationId="{7F429667-FC51-1F43-BFD9-995B053FEB6A}"/>
          </ac:spMkLst>
        </pc:spChg>
        <pc:spChg chg="add">
          <ac:chgData name="Nicola Soloperto" userId="S::soloperto_apre.it#ext#@grandearmeeconseil.onmicrosoft.com::a175a0ba-9ad7-4915-b0b8-16923c8f9306" providerId="AD" clId="Web-{FBCF9F8D-1A36-8524-3409-4E67F30608EB}" dt="2023-01-30T16:58:48.850" v="65"/>
          <ac:spMkLst>
            <pc:docMk/>
            <pc:sldMk cId="444296085" sldId="294"/>
            <ac:spMk id="7" creationId="{536FA21F-BDC4-2235-E116-0827592D51C0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8:38.631" v="63" actId="1076"/>
        <pc:sldMkLst>
          <pc:docMk/>
          <pc:sldMk cId="3236237232" sldId="296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8:38.631" v="62" actId="1076"/>
          <ac:spMkLst>
            <pc:docMk/>
            <pc:sldMk cId="3236237232" sldId="296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8:38.631" v="63" actId="1076"/>
          <ac:spMkLst>
            <pc:docMk/>
            <pc:sldMk cId="3236237232" sldId="296"/>
            <ac:spMk id="7" creationId="{3C7F83C3-A3EB-C0F1-138B-86EA20DED25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51:26.762" v="61" actId="1076"/>
        <pc:sldMkLst>
          <pc:docMk/>
          <pc:sldMk cId="1584754225" sldId="297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51:26.762" v="61" actId="1076"/>
          <ac:spMkLst>
            <pc:docMk/>
            <pc:sldMk cId="1584754225" sldId="297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51:18.105" v="60" actId="1076"/>
          <ac:spMkLst>
            <pc:docMk/>
            <pc:sldMk cId="1584754225" sldId="297"/>
            <ac:spMk id="8" creationId="{A53AD351-3518-8E72-4A7A-1DD6EB5E7F64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58.744" v="43" actId="1076"/>
        <pc:sldMkLst>
          <pc:docMk/>
          <pc:sldMk cId="3888908437" sldId="299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52.822" v="41" actId="1076"/>
          <ac:spMkLst>
            <pc:docMk/>
            <pc:sldMk cId="3888908437" sldId="299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58.744" v="43" actId="1076"/>
          <ac:spMkLst>
            <pc:docMk/>
            <pc:sldMk cId="3888908437" sldId="299"/>
            <ac:spMk id="7" creationId="{63091FA8-82E7-5B88-5F35-3EAFC777C26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28.868" v="37" actId="20577"/>
        <pc:sldMkLst>
          <pc:docMk/>
          <pc:sldMk cId="4170204348" sldId="300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08.805" v="35" actId="1076"/>
          <ac:spMkLst>
            <pc:docMk/>
            <pc:sldMk cId="4170204348" sldId="300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28.868" v="37" actId="20577"/>
          <ac:spMkLst>
            <pc:docMk/>
            <pc:sldMk cId="4170204348" sldId="300"/>
            <ac:spMk id="6" creationId="{A8D9119C-6D2E-471E-EF21-0C9FEC5D50F3}"/>
          </ac:spMkLst>
        </pc:spChg>
      </pc:sldChg>
      <pc:sldChg chg="addSp modSp">
        <pc:chgData name="Nicola Soloperto" userId="S::soloperto_apre.it#ext#@grandearmeeconseil.onmicrosoft.com::a175a0ba-9ad7-4915-b0b8-16923c8f9306" providerId="AD" clId="Web-{FBCF9F8D-1A36-8524-3409-4E67F30608EB}" dt="2023-01-30T16:49:40.869" v="40" actId="1076"/>
        <pc:sldMkLst>
          <pc:docMk/>
          <pc:sldMk cId="52782252" sldId="301"/>
        </pc:sldMkLst>
        <pc:spChg chg="mod">
          <ac:chgData name="Nicola Soloperto" userId="S::soloperto_apre.it#ext#@grandearmeeconseil.onmicrosoft.com::a175a0ba-9ad7-4915-b0b8-16923c8f9306" providerId="AD" clId="Web-{FBCF9F8D-1A36-8524-3409-4E67F30608EB}" dt="2023-01-30T16:49:37.181" v="38" actId="1076"/>
          <ac:spMkLst>
            <pc:docMk/>
            <pc:sldMk cId="52782252" sldId="301"/>
            <ac:spMk id="2" creationId="{7F429667-FC51-1F43-BFD9-995B053FEB6A}"/>
          </ac:spMkLst>
        </pc:spChg>
        <pc:spChg chg="add mod">
          <ac:chgData name="Nicola Soloperto" userId="S::soloperto_apre.it#ext#@grandearmeeconseil.onmicrosoft.com::a175a0ba-9ad7-4915-b0b8-16923c8f9306" providerId="AD" clId="Web-{FBCF9F8D-1A36-8524-3409-4E67F30608EB}" dt="2023-01-30T16:49:40.869" v="40" actId="1076"/>
          <ac:spMkLst>
            <pc:docMk/>
            <pc:sldMk cId="52782252" sldId="301"/>
            <ac:spMk id="7" creationId="{0A9421F8-F1E7-7C25-E9FB-755FEC32915F}"/>
          </ac:spMkLst>
        </pc:spChg>
      </pc:sldChg>
    </pc:docChg>
  </pc:docChgLst>
  <pc:docChgLst>
    <pc:chgData name="Theo LEFEVRE" userId="c5b816d7-f527-4540-b95a-da8c3c4a3f68" providerId="ADAL" clId="{FE4C34B8-E081-460D-8D7C-04A30C8859B3}"/>
    <pc:docChg chg="modSld">
      <pc:chgData name="Theo LEFEVRE" userId="c5b816d7-f527-4540-b95a-da8c3c4a3f68" providerId="ADAL" clId="{FE4C34B8-E081-460D-8D7C-04A30C8859B3}" dt="2023-06-28T07:57:04.662" v="4" actId="20577"/>
      <pc:docMkLst>
        <pc:docMk/>
      </pc:docMkLst>
      <pc:sldChg chg="modSp mod">
        <pc:chgData name="Theo LEFEVRE" userId="c5b816d7-f527-4540-b95a-da8c3c4a3f68" providerId="ADAL" clId="{FE4C34B8-E081-460D-8D7C-04A30C8859B3}" dt="2023-06-28T07:57:04.662" v="4" actId="20577"/>
        <pc:sldMkLst>
          <pc:docMk/>
          <pc:sldMk cId="2494529193" sldId="285"/>
        </pc:sldMkLst>
        <pc:spChg chg="mod">
          <ac:chgData name="Theo LEFEVRE" userId="c5b816d7-f527-4540-b95a-da8c3c4a3f68" providerId="ADAL" clId="{FE4C34B8-E081-460D-8D7C-04A30C8859B3}" dt="2023-06-28T07:57:04.662" v="4" actId="20577"/>
          <ac:spMkLst>
            <pc:docMk/>
            <pc:sldMk cId="2494529193" sldId="285"/>
            <ac:spMk id="9" creationId="{BDF8F59B-34A7-91DE-BB68-125429F49461}"/>
          </ac:spMkLst>
        </pc:spChg>
      </pc:sldChg>
      <pc:sldChg chg="delCm">
        <pc:chgData name="Theo LEFEVRE" userId="c5b816d7-f527-4540-b95a-da8c3c4a3f68" providerId="ADAL" clId="{FE4C34B8-E081-460D-8D7C-04A30C8859B3}" dt="2023-06-28T07:56:02.375" v="0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Theo LEFEVRE" userId="c5b816d7-f527-4540-b95a-da8c3c4a3f68" providerId="ADAL" clId="{FE4C34B8-E081-460D-8D7C-04A30C8859B3}" dt="2023-06-28T07:56:02.375" v="0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</pc:docChg>
  </pc:docChgLst>
  <pc:docChgLst>
    <pc:chgData name="Giulia Butera" userId="S::butera_stage_apre.it#ext#@grandearmeeconseil.onmicrosoft.com::3771c94f-2332-4e8c-9eb1-3aea43d2ddfb" providerId="AD" clId="Web-{E8BAF36D-D649-4492-B7C3-49AF700C4C7B}"/>
    <pc:docChg chg="modSld">
      <pc:chgData name="Giulia Butera" userId="S::butera_stage_apre.it#ext#@grandearmeeconseil.onmicrosoft.com::3771c94f-2332-4e8c-9eb1-3aea43d2ddfb" providerId="AD" clId="Web-{E8BAF36D-D649-4492-B7C3-49AF700C4C7B}" dt="2023-01-30T09:52:35.628" v="85" actId="20577"/>
      <pc:docMkLst>
        <pc:docMk/>
      </pc:docMkLst>
      <pc:sldChg chg="modSp">
        <pc:chgData name="Giulia Butera" userId="S::butera_stage_apre.it#ext#@grandearmeeconseil.onmicrosoft.com::3771c94f-2332-4e8c-9eb1-3aea43d2ddfb" providerId="AD" clId="Web-{E8BAF36D-D649-4492-B7C3-49AF700C4C7B}" dt="2023-01-30T09:47:01.162" v="43" actId="20577"/>
        <pc:sldMkLst>
          <pc:docMk/>
          <pc:sldMk cId="2494529193" sldId="285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7:01.162" v="43" actId="20577"/>
          <ac:spMkLst>
            <pc:docMk/>
            <pc:sldMk cId="2494529193" sldId="285"/>
            <ac:spMk id="3" creationId="{7283B764-0204-9525-9D7F-845EB6A30CD5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46:47.208" v="36" actId="20577"/>
        <pc:sldMkLst>
          <pc:docMk/>
          <pc:sldMk cId="65912139" sldId="292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6:47.208" v="36" actId="20577"/>
          <ac:spMkLst>
            <pc:docMk/>
            <pc:sldMk cId="65912139" sldId="292"/>
            <ac:spMk id="2" creationId="{7F429667-FC51-1F43-BFD9-995B053FEB6A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48:34.744" v="54" actId="20577"/>
        <pc:sldMkLst>
          <pc:docMk/>
          <pc:sldMk cId="1584754225" sldId="297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48:34.744" v="54" actId="20577"/>
          <ac:spMkLst>
            <pc:docMk/>
            <pc:sldMk cId="1584754225" sldId="297"/>
            <ac:spMk id="2" creationId="{7F429667-FC51-1F43-BFD9-995B053FEB6A}"/>
          </ac:spMkLst>
        </pc:spChg>
      </pc:sldChg>
      <pc:sldChg chg="modSp">
        <pc:chgData name="Giulia Butera" userId="S::butera_stage_apre.it#ext#@grandearmeeconseil.onmicrosoft.com::3771c94f-2332-4e8c-9eb1-3aea43d2ddfb" providerId="AD" clId="Web-{E8BAF36D-D649-4492-B7C3-49AF700C4C7B}" dt="2023-01-30T09:52:35.628" v="85" actId="20577"/>
        <pc:sldMkLst>
          <pc:docMk/>
          <pc:sldMk cId="4170204348" sldId="300"/>
        </pc:sldMkLst>
        <pc:spChg chg="mod">
          <ac:chgData name="Giulia Butera" userId="S::butera_stage_apre.it#ext#@grandearmeeconseil.onmicrosoft.com::3771c94f-2332-4e8c-9eb1-3aea43d2ddfb" providerId="AD" clId="Web-{E8BAF36D-D649-4492-B7C3-49AF700C4C7B}" dt="2023-01-30T09:52:35.628" v="85" actId="20577"/>
          <ac:spMkLst>
            <pc:docMk/>
            <pc:sldMk cId="4170204348" sldId="300"/>
            <ac:spMk id="2" creationId="{7F429667-FC51-1F43-BFD9-995B053FEB6A}"/>
          </ac:spMkLst>
        </pc:spChg>
      </pc:sldChg>
    </pc:docChg>
  </pc:docChgLst>
  <pc:docChgLst>
    <pc:chgData name="Giulia Butera" userId="d52b23a6-e787-43b0-a90e-767687a7a1c9" providerId="ADAL" clId="{EE62785A-EEE1-4D70-AD6C-41063F4E875C}"/>
    <pc:docChg chg="custSel addSld delSld modSld">
      <pc:chgData name="Giulia Butera" userId="d52b23a6-e787-43b0-a90e-767687a7a1c9" providerId="ADAL" clId="{EE62785A-EEE1-4D70-AD6C-41063F4E875C}" dt="2023-06-27T08:02:45.290" v="548"/>
      <pc:docMkLst>
        <pc:docMk/>
      </pc:docMkLst>
      <pc:sldChg chg="modSp mod">
        <pc:chgData name="Giulia Butera" userId="d52b23a6-e787-43b0-a90e-767687a7a1c9" providerId="ADAL" clId="{EE62785A-EEE1-4D70-AD6C-41063F4E875C}" dt="2023-06-27T07:51:37.097" v="534" actId="207"/>
        <pc:sldMkLst>
          <pc:docMk/>
          <pc:sldMk cId="444296085" sldId="294"/>
        </pc:sldMkLst>
        <pc:spChg chg="mod">
          <ac:chgData name="Giulia Butera" userId="d52b23a6-e787-43b0-a90e-767687a7a1c9" providerId="ADAL" clId="{EE62785A-EEE1-4D70-AD6C-41063F4E875C}" dt="2023-06-27T07:51:37.097" v="534" actId="207"/>
          <ac:spMkLst>
            <pc:docMk/>
            <pc:sldMk cId="444296085" sldId="294"/>
            <ac:spMk id="2" creationId="{7F429667-FC51-1F43-BFD9-995B053FEB6A}"/>
          </ac:spMkLst>
        </pc:spChg>
      </pc:sldChg>
      <pc:sldChg chg="delCm">
        <pc:chgData name="Giulia Butera" userId="d52b23a6-e787-43b0-a90e-767687a7a1c9" providerId="ADAL" clId="{EE62785A-EEE1-4D70-AD6C-41063F4E875C}" dt="2023-06-27T08:02:45.290" v="548"/>
        <pc:sldMkLst>
          <pc:docMk/>
          <pc:sldMk cId="417020434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iulia Butera" userId="d52b23a6-e787-43b0-a90e-767687a7a1c9" providerId="ADAL" clId="{EE62785A-EEE1-4D70-AD6C-41063F4E875C}" dt="2023-06-27T08:02:45.290" v="548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del">
              <pc226:chgData name="Giulia Butera" userId="d52b23a6-e787-43b0-a90e-767687a7a1c9" providerId="ADAL" clId="{EE62785A-EEE1-4D70-AD6C-41063F4E875C}" dt="2023-06-27T08:02:41.864" v="547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  <pc:sldChg chg="modSp mod">
        <pc:chgData name="Giulia Butera" userId="d52b23a6-e787-43b0-a90e-767687a7a1c9" providerId="ADAL" clId="{EE62785A-EEE1-4D70-AD6C-41063F4E875C}" dt="2023-06-27T08:01:49.456" v="546" actId="255"/>
        <pc:sldMkLst>
          <pc:docMk/>
          <pc:sldMk cId="52782252" sldId="301"/>
        </pc:sldMkLst>
        <pc:spChg chg="mod">
          <ac:chgData name="Giulia Butera" userId="d52b23a6-e787-43b0-a90e-767687a7a1c9" providerId="ADAL" clId="{EE62785A-EEE1-4D70-AD6C-41063F4E875C}" dt="2023-06-27T08:01:49.456" v="546" actId="255"/>
          <ac:spMkLst>
            <pc:docMk/>
            <pc:sldMk cId="52782252" sldId="301"/>
            <ac:spMk id="5" creationId="{C2B34764-7255-8C4A-A2B5-EB75D1FF73DE}"/>
          </ac:spMkLst>
        </pc:spChg>
      </pc:sldChg>
      <pc:sldChg chg="modSp mod">
        <pc:chgData name="Giulia Butera" userId="d52b23a6-e787-43b0-a90e-767687a7a1c9" providerId="ADAL" clId="{EE62785A-EEE1-4D70-AD6C-41063F4E875C}" dt="2023-06-27T07:51:49.702" v="545" actId="20577"/>
        <pc:sldMkLst>
          <pc:docMk/>
          <pc:sldMk cId="2767627721" sldId="303"/>
        </pc:sldMkLst>
        <pc:spChg chg="mod">
          <ac:chgData name="Giulia Butera" userId="d52b23a6-e787-43b0-a90e-767687a7a1c9" providerId="ADAL" clId="{EE62785A-EEE1-4D70-AD6C-41063F4E875C}" dt="2023-06-27T07:51:44.898" v="535" actId="207"/>
          <ac:spMkLst>
            <pc:docMk/>
            <pc:sldMk cId="2767627721" sldId="303"/>
            <ac:spMk id="2" creationId="{7F429667-FC51-1F43-BFD9-995B053FEB6A}"/>
          </ac:spMkLst>
        </pc:spChg>
        <pc:spChg chg="mod">
          <ac:chgData name="Giulia Butera" userId="d52b23a6-e787-43b0-a90e-767687a7a1c9" providerId="ADAL" clId="{EE62785A-EEE1-4D70-AD6C-41063F4E875C}" dt="2023-06-27T07:51:49.702" v="545" actId="20577"/>
          <ac:spMkLst>
            <pc:docMk/>
            <pc:sldMk cId="2767627721" sldId="303"/>
            <ac:spMk id="3" creationId="{32964D81-8E19-49A1-ED92-3716A8271724}"/>
          </ac:spMkLst>
        </pc:spChg>
      </pc:sldChg>
      <pc:sldChg chg="modSp add mod">
        <pc:chgData name="Giulia Butera" userId="d52b23a6-e787-43b0-a90e-767687a7a1c9" providerId="ADAL" clId="{EE62785A-EEE1-4D70-AD6C-41063F4E875C}" dt="2023-06-27T07:51:25.313" v="533" actId="20577"/>
        <pc:sldMkLst>
          <pc:docMk/>
          <pc:sldMk cId="1294422845" sldId="304"/>
        </pc:sldMkLst>
        <pc:spChg chg="mod">
          <ac:chgData name="Giulia Butera" userId="d52b23a6-e787-43b0-a90e-767687a7a1c9" providerId="ADAL" clId="{EE62785A-EEE1-4D70-AD6C-41063F4E875C}" dt="2023-06-27T07:51:09.569" v="519" actId="207"/>
          <ac:spMkLst>
            <pc:docMk/>
            <pc:sldMk cId="1294422845" sldId="304"/>
            <ac:spMk id="2" creationId="{7F429667-FC51-1F43-BFD9-995B053FEB6A}"/>
          </ac:spMkLst>
        </pc:spChg>
        <pc:spChg chg="mod">
          <ac:chgData name="Giulia Butera" userId="d52b23a6-e787-43b0-a90e-767687a7a1c9" providerId="ADAL" clId="{EE62785A-EEE1-4D70-AD6C-41063F4E875C}" dt="2023-06-27T07:51:00.823" v="518" actId="20577"/>
          <ac:spMkLst>
            <pc:docMk/>
            <pc:sldMk cId="1294422845" sldId="304"/>
            <ac:spMk id="3" creationId="{32964D81-8E19-49A1-ED92-3716A8271724}"/>
          </ac:spMkLst>
        </pc:spChg>
        <pc:spChg chg="mod">
          <ac:chgData name="Giulia Butera" userId="d52b23a6-e787-43b0-a90e-767687a7a1c9" providerId="ADAL" clId="{EE62785A-EEE1-4D70-AD6C-41063F4E875C}" dt="2023-06-27T07:51:25.313" v="533" actId="20577"/>
          <ac:spMkLst>
            <pc:docMk/>
            <pc:sldMk cId="1294422845" sldId="304"/>
            <ac:spMk id="5" creationId="{C2B34764-7255-8C4A-A2B5-EB75D1FF73DE}"/>
          </ac:spMkLst>
        </pc:spChg>
      </pc:sldChg>
      <pc:sldChg chg="addSp delSp modSp new mod">
        <pc:chgData name="Giulia Butera" userId="d52b23a6-e787-43b0-a90e-767687a7a1c9" providerId="ADAL" clId="{EE62785A-EEE1-4D70-AD6C-41063F4E875C}" dt="2023-06-27T07:48:41.658" v="502" actId="1076"/>
        <pc:sldMkLst>
          <pc:docMk/>
          <pc:sldMk cId="462802047" sldId="305"/>
        </pc:sldMkLst>
        <pc:spChg chg="mod">
          <ac:chgData name="Giulia Butera" userId="d52b23a6-e787-43b0-a90e-767687a7a1c9" providerId="ADAL" clId="{EE62785A-EEE1-4D70-AD6C-41063F4E875C}" dt="2023-06-27T07:47:23.912" v="239" actId="20577"/>
          <ac:spMkLst>
            <pc:docMk/>
            <pc:sldMk cId="462802047" sldId="305"/>
            <ac:spMk id="2" creationId="{B2A1AD44-600A-877E-9BC3-40C2EFD54FC2}"/>
          </ac:spMkLst>
        </pc:spChg>
        <pc:spChg chg="add del mod">
          <ac:chgData name="Giulia Butera" userId="d52b23a6-e787-43b0-a90e-767687a7a1c9" providerId="ADAL" clId="{EE62785A-EEE1-4D70-AD6C-41063F4E875C}" dt="2023-06-27T07:46:59.393" v="200"/>
          <ac:spMkLst>
            <pc:docMk/>
            <pc:sldMk cId="462802047" sldId="305"/>
            <ac:spMk id="4" creationId="{3FBB444C-0615-C666-FB2D-7F43CB9BF8E9}"/>
          </ac:spMkLst>
        </pc:spChg>
        <pc:spChg chg="add mod">
          <ac:chgData name="Giulia Butera" userId="d52b23a6-e787-43b0-a90e-767687a7a1c9" providerId="ADAL" clId="{EE62785A-EEE1-4D70-AD6C-41063F4E875C}" dt="2023-06-27T07:48:41.658" v="502" actId="1076"/>
          <ac:spMkLst>
            <pc:docMk/>
            <pc:sldMk cId="462802047" sldId="305"/>
            <ac:spMk id="6" creationId="{D025A311-B29A-0C20-5CB8-724D61401BE1}"/>
          </ac:spMkLst>
        </pc:spChg>
        <pc:picChg chg="add del">
          <ac:chgData name="Giulia Butera" userId="d52b23a6-e787-43b0-a90e-767687a7a1c9" providerId="ADAL" clId="{EE62785A-EEE1-4D70-AD6C-41063F4E875C}" dt="2023-06-27T07:47:04.206" v="202"/>
          <ac:picMkLst>
            <pc:docMk/>
            <pc:sldMk cId="462802047" sldId="305"/>
            <ac:picMk id="5" creationId="{75160ED3-72E1-5D20-CCB5-268A0B2CD5CA}"/>
          </ac:picMkLst>
        </pc:picChg>
      </pc:sldChg>
      <pc:sldChg chg="add del">
        <pc:chgData name="Giulia Butera" userId="d52b23a6-e787-43b0-a90e-767687a7a1c9" providerId="ADAL" clId="{EE62785A-EEE1-4D70-AD6C-41063F4E875C}" dt="2023-06-27T07:46:05.181" v="143" actId="47"/>
        <pc:sldMkLst>
          <pc:docMk/>
          <pc:sldMk cId="2488205610" sldId="306"/>
        </pc:sldMkLst>
      </pc:sldChg>
      <pc:sldChg chg="modSp add mod">
        <pc:chgData name="Giulia Butera" userId="d52b23a6-e787-43b0-a90e-767687a7a1c9" providerId="ADAL" clId="{EE62785A-EEE1-4D70-AD6C-41063F4E875C}" dt="2023-06-27T07:48:58.212" v="506" actId="20577"/>
        <pc:sldMkLst>
          <pc:docMk/>
          <pc:sldMk cId="3552677092" sldId="306"/>
        </pc:sldMkLst>
        <pc:spChg chg="mod">
          <ac:chgData name="Giulia Butera" userId="d52b23a6-e787-43b0-a90e-767687a7a1c9" providerId="ADAL" clId="{EE62785A-EEE1-4D70-AD6C-41063F4E875C}" dt="2023-06-27T07:48:58.212" v="506" actId="20577"/>
          <ac:spMkLst>
            <pc:docMk/>
            <pc:sldMk cId="3552677092" sldId="306"/>
            <ac:spMk id="2" creationId="{B2A1AD44-600A-877E-9BC3-40C2EFD54FC2}"/>
          </ac:spMkLst>
        </pc:spChg>
      </pc:sldChg>
      <pc:sldChg chg="add del">
        <pc:chgData name="Giulia Butera" userId="d52b23a6-e787-43b0-a90e-767687a7a1c9" providerId="ADAL" clId="{EE62785A-EEE1-4D70-AD6C-41063F4E875C}" dt="2023-06-27T07:47:29.473" v="240" actId="47"/>
        <pc:sldMkLst>
          <pc:docMk/>
          <pc:sldMk cId="2002538414" sldId="307"/>
        </pc:sldMkLst>
      </pc:sldChg>
      <pc:sldChg chg="modSp add mod">
        <pc:chgData name="Giulia Butera" userId="d52b23a6-e787-43b0-a90e-767687a7a1c9" providerId="ADAL" clId="{EE62785A-EEE1-4D70-AD6C-41063F4E875C}" dt="2023-06-27T07:49:02.660" v="508" actId="20577"/>
        <pc:sldMkLst>
          <pc:docMk/>
          <pc:sldMk cId="3941135779" sldId="307"/>
        </pc:sldMkLst>
        <pc:spChg chg="mod">
          <ac:chgData name="Giulia Butera" userId="d52b23a6-e787-43b0-a90e-767687a7a1c9" providerId="ADAL" clId="{EE62785A-EEE1-4D70-AD6C-41063F4E875C}" dt="2023-06-27T07:49:02.660" v="508" actId="20577"/>
          <ac:spMkLst>
            <pc:docMk/>
            <pc:sldMk cId="3941135779" sldId="307"/>
            <ac:spMk id="2" creationId="{B2A1AD44-600A-877E-9BC3-40C2EFD54FC2}"/>
          </ac:spMkLst>
        </pc:spChg>
      </pc:sldChg>
      <pc:sldChg chg="add del">
        <pc:chgData name="Giulia Butera" userId="d52b23a6-e787-43b0-a90e-767687a7a1c9" providerId="ADAL" clId="{EE62785A-EEE1-4D70-AD6C-41063F4E875C}" dt="2023-06-27T07:47:38.519" v="241" actId="47"/>
        <pc:sldMkLst>
          <pc:docMk/>
          <pc:sldMk cId="445988309" sldId="308"/>
        </pc:sldMkLst>
      </pc:sldChg>
    </pc:docChg>
  </pc:docChgLst>
  <pc:docChgLst>
    <pc:chgData name="Blandine Chantepie-Kari" userId="S::blandineenrich_temple.edu#ext#@grandearmeeconseil.onmicrosoft.com::18e3ed5b-a5ba-46a8-b89c-0deec1724eba" providerId="AD" clId="Web-{442B94F8-913C-69D0-6BAA-F95A8FCCC703}"/>
    <pc:docChg chg="mod">
      <pc:chgData name="Blandine Chantepie-Kari" userId="S::blandineenrich_temple.edu#ext#@grandearmeeconseil.onmicrosoft.com::18e3ed5b-a5ba-46a8-b89c-0deec1724eba" providerId="AD" clId="Web-{442B94F8-913C-69D0-6BAA-F95A8FCCC703}" dt="2023-01-31T19:41:59.055" v="1"/>
      <pc:docMkLst>
        <pc:docMk/>
      </pc:docMkLst>
      <pc:sldChg chg="modCm">
        <pc:chgData name="Blandine Chantepie-Kari" userId="S::blandineenrich_temple.edu#ext#@grandearmeeconseil.onmicrosoft.com::18e3ed5b-a5ba-46a8-b89c-0deec1724eba" providerId="AD" clId="Web-{442B94F8-913C-69D0-6BAA-F95A8FCCC703}" dt="2023-01-31T19:41:59.055" v="1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Blandine Chantepie-Kari" userId="S::blandineenrich_temple.edu#ext#@grandearmeeconseil.onmicrosoft.com::18e3ed5b-a5ba-46a8-b89c-0deec1724eba" providerId="AD" clId="Web-{442B94F8-913C-69D0-6BAA-F95A8FCCC703}" dt="2023-01-31T19:41:59.055" v="1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  <pc226:cmRplyChg chg="add">
                <pc226:chgData name="Blandine Chantepie-Kari" userId="S::blandineenrich_temple.edu#ext#@grandearmeeconseil.onmicrosoft.com::18e3ed5b-a5ba-46a8-b89c-0deec1724eba" providerId="AD" clId="Web-{442B94F8-913C-69D0-6BAA-F95A8FCCC703}" dt="2023-01-31T19:41:59.055" v="1"/>
                <pc2:cmRplyMkLst xmlns:pc2="http://schemas.microsoft.com/office/powerpoint/2019/9/main/command">
                  <pc:docMk/>
                  <pc:sldMk cId="444296085" sldId="294"/>
                  <pc2:cmMk id="{8483085B-838E-4017-9631-8B54EC187CD0}"/>
                  <pc2:cmRplyMk id="{217FC672-9E76-436C-8576-600B9B0CDB47}"/>
                </pc2:cmRplyMkLst>
              </pc226:cmRplyChg>
            </pc226:cmChg>
          </p:ext>
        </pc:extLst>
      </pc:sldChg>
    </pc:docChg>
  </pc:docChgLst>
  <pc:docChgLst>
    <pc:chgData name="Krisztina DAX" userId="S::kdax@group-gac.com::1d4ee495-4eda-40d6-9601-1dca8dfd978c" providerId="AD" clId="Web-{69A777DF-1510-4D6F-61A7-0F201BCE988C}"/>
    <pc:docChg chg="mod">
      <pc:chgData name="Krisztina DAX" userId="S::kdax@group-gac.com::1d4ee495-4eda-40d6-9601-1dca8dfd978c" providerId="AD" clId="Web-{69A777DF-1510-4D6F-61A7-0F201BCE988C}" dt="2023-01-31T16:31:21.164" v="3"/>
      <pc:docMkLst>
        <pc:docMk/>
      </pc:docMkLst>
      <pc:sldChg chg="addCm">
        <pc:chgData name="Krisztina DAX" userId="S::kdax@group-gac.com::1d4ee495-4eda-40d6-9601-1dca8dfd978c" providerId="AD" clId="Web-{69A777DF-1510-4D6F-61A7-0F201BCE988C}" dt="2023-01-31T16:25:04.112" v="1"/>
        <pc:sldMkLst>
          <pc:docMk/>
          <pc:sldMk cId="444296085" sldId="29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25:04.112" v="1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  <pc:sldChg chg="addCm">
        <pc:chgData name="Krisztina DAX" userId="S::kdax@group-gac.com::1d4ee495-4eda-40d6-9601-1dca8dfd978c" providerId="AD" clId="Web-{69A777DF-1510-4D6F-61A7-0F201BCE988C}" dt="2023-01-31T16:31:21.164" v="3"/>
        <pc:sldMkLst>
          <pc:docMk/>
          <pc:sldMk cId="4170204348" sldId="30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31:21.164" v="3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add">
              <pc226:chgData name="Krisztina DAX" userId="S::kdax@group-gac.com::1d4ee495-4eda-40d6-9601-1dca8dfd978c" providerId="AD" clId="Web-{69A777DF-1510-4D6F-61A7-0F201BCE988C}" dt="2023-01-31T16:30:17.398" v="2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</pc:docChg>
  </pc:docChgLst>
  <pc:docChgLst>
    <pc:chgData name="Nicola Soloperto" userId="25336d56-fee8-4147-8722-b2f04b8ef473" providerId="ADAL" clId="{5F349EE8-3369-4F49-9765-D9B0A2386EA4}"/>
    <pc:docChg chg="undo custSel delSld modSld">
      <pc:chgData name="Nicola Soloperto" userId="25336d56-fee8-4147-8722-b2f04b8ef473" providerId="ADAL" clId="{5F349EE8-3369-4F49-9765-D9B0A2386EA4}" dt="2023-02-01T09:28:33.718" v="2495" actId="1076"/>
      <pc:docMkLst>
        <pc:docMk/>
      </pc:docMkLst>
      <pc:sldChg chg="modSp del mod">
        <pc:chgData name="Nicola Soloperto" userId="25336d56-fee8-4147-8722-b2f04b8ef473" providerId="ADAL" clId="{5F349EE8-3369-4F49-9765-D9B0A2386EA4}" dt="2023-01-23T09:53:24.831" v="2127" actId="2696"/>
        <pc:sldMkLst>
          <pc:docMk/>
          <pc:sldMk cId="1536557320" sldId="261"/>
        </pc:sldMkLst>
        <pc:spChg chg="mod">
          <ac:chgData name="Nicola Soloperto" userId="25336d56-fee8-4147-8722-b2f04b8ef473" providerId="ADAL" clId="{5F349EE8-3369-4F49-9765-D9B0A2386EA4}" dt="2023-01-12T14:56:54.904" v="10" actId="313"/>
          <ac:spMkLst>
            <pc:docMk/>
            <pc:sldMk cId="1536557320" sldId="261"/>
            <ac:spMk id="2" creationId="{9A978090-CC3C-5449-B258-6419463054F7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50:34.521" v="2012" actId="1076"/>
        <pc:sldMkLst>
          <pc:docMk/>
          <pc:sldMk cId="507036306" sldId="262"/>
        </pc:sldMkLst>
        <pc:spChg chg="del mod">
          <ac:chgData name="Nicola Soloperto" userId="25336d56-fee8-4147-8722-b2f04b8ef473" providerId="ADAL" clId="{5F349EE8-3369-4F49-9765-D9B0A2386EA4}" dt="2023-01-12T16:49:23.735" v="1996" actId="478"/>
          <ac:spMkLst>
            <pc:docMk/>
            <pc:sldMk cId="507036306" sldId="262"/>
            <ac:spMk id="3" creationId="{EC76808D-FC38-9B4A-BBDC-5577F3D26D71}"/>
          </ac:spMkLst>
        </pc:spChg>
        <pc:spChg chg="add mod">
          <ac:chgData name="Nicola Soloperto" userId="25336d56-fee8-4147-8722-b2f04b8ef473" providerId="ADAL" clId="{5F349EE8-3369-4F49-9765-D9B0A2386EA4}" dt="2023-01-12T16:50:34.521" v="2012" actId="1076"/>
          <ac:spMkLst>
            <pc:docMk/>
            <pc:sldMk cId="507036306" sldId="262"/>
            <ac:spMk id="4" creationId="{9EF7BBA7-446E-058D-D9A9-D094C2C170DA}"/>
          </ac:spMkLst>
        </pc:spChg>
        <pc:spChg chg="add mod">
          <ac:chgData name="Nicola Soloperto" userId="25336d56-fee8-4147-8722-b2f04b8ef473" providerId="ADAL" clId="{5F349EE8-3369-4F49-9765-D9B0A2386EA4}" dt="2023-01-12T16:50:34.521" v="2012" actId="1076"/>
          <ac:spMkLst>
            <pc:docMk/>
            <pc:sldMk cId="507036306" sldId="262"/>
            <ac:spMk id="6" creationId="{13FA74AB-8D45-F822-54CD-A00AC8F2D52D}"/>
          </ac:spMkLst>
        </pc:spChg>
        <pc:spChg chg="add del mod">
          <ac:chgData name="Nicola Soloperto" userId="25336d56-fee8-4147-8722-b2f04b8ef473" providerId="ADAL" clId="{5F349EE8-3369-4F49-9765-D9B0A2386EA4}" dt="2023-01-12T16:49:32.051" v="1997" actId="478"/>
          <ac:spMkLst>
            <pc:docMk/>
            <pc:sldMk cId="507036306" sldId="262"/>
            <ac:spMk id="8" creationId="{5E43E0C2-ABAB-ED00-3A1F-FA7FD7481BAF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23T11:59:24.311" v="2468" actId="5793"/>
        <pc:sldMkLst>
          <pc:docMk/>
          <pc:sldMk cId="2494529193" sldId="285"/>
        </pc:sldMkLst>
        <pc:spChg chg="add mod">
          <ac:chgData name="Nicola Soloperto" userId="25336d56-fee8-4147-8722-b2f04b8ef473" providerId="ADAL" clId="{5F349EE8-3369-4F49-9765-D9B0A2386EA4}" dt="2023-01-12T16:38:15.375" v="1337" actId="20577"/>
          <ac:spMkLst>
            <pc:docMk/>
            <pc:sldMk cId="2494529193" sldId="285"/>
            <ac:spMk id="4" creationId="{AA4551EE-CE87-6D20-1F11-D97B144A7146}"/>
          </ac:spMkLst>
        </pc:spChg>
        <pc:spChg chg="del mod">
          <ac:chgData name="Nicola Soloperto" userId="25336d56-fee8-4147-8722-b2f04b8ef473" providerId="ADAL" clId="{5F349EE8-3369-4F49-9765-D9B0A2386EA4}" dt="2023-01-12T16:35:33.444" v="1202" actId="478"/>
          <ac:spMkLst>
            <pc:docMk/>
            <pc:sldMk cId="2494529193" sldId="285"/>
            <ac:spMk id="5" creationId="{C64E7371-4076-5641-81D9-9263DE8AE06F}"/>
          </ac:spMkLst>
        </pc:spChg>
        <pc:spChg chg="add del mod">
          <ac:chgData name="Nicola Soloperto" userId="25336d56-fee8-4147-8722-b2f04b8ef473" providerId="ADAL" clId="{5F349EE8-3369-4F49-9765-D9B0A2386EA4}" dt="2023-01-12T16:35:41.582" v="1204" actId="478"/>
          <ac:spMkLst>
            <pc:docMk/>
            <pc:sldMk cId="2494529193" sldId="285"/>
            <ac:spMk id="8" creationId="{E9083DAE-9AC6-2FB8-E83C-BC8B155FE952}"/>
          </ac:spMkLst>
        </pc:spChg>
        <pc:spChg chg="add mod">
          <ac:chgData name="Nicola Soloperto" userId="25336d56-fee8-4147-8722-b2f04b8ef473" providerId="ADAL" clId="{5F349EE8-3369-4F49-9765-D9B0A2386EA4}" dt="2023-01-23T11:59:24.311" v="2468" actId="5793"/>
          <ac:spMkLst>
            <pc:docMk/>
            <pc:sldMk cId="2494529193" sldId="285"/>
            <ac:spMk id="9" creationId="{BDF8F59B-34A7-91DE-BB68-125429F49461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52:16.916" v="2126" actId="1076"/>
        <pc:sldMkLst>
          <pc:docMk/>
          <pc:sldMk cId="2210452420" sldId="287"/>
        </pc:sldMkLst>
        <pc:spChg chg="add del mod">
          <ac:chgData name="Nicola Soloperto" userId="25336d56-fee8-4147-8722-b2f04b8ef473" providerId="ADAL" clId="{5F349EE8-3369-4F49-9765-D9B0A2386EA4}" dt="2023-01-12T16:51:59.212" v="2115" actId="478"/>
          <ac:spMkLst>
            <pc:docMk/>
            <pc:sldMk cId="2210452420" sldId="287"/>
            <ac:spMk id="2" creationId="{430F1664-48F3-F04E-9BF1-56927B7C5FF7}"/>
          </ac:spMkLst>
        </pc:spChg>
        <pc:spChg chg="add del mod">
          <ac:chgData name="Nicola Soloperto" userId="25336d56-fee8-4147-8722-b2f04b8ef473" providerId="ADAL" clId="{5F349EE8-3369-4F49-9765-D9B0A2386EA4}" dt="2023-01-12T16:51:15.910" v="2043" actId="478"/>
          <ac:spMkLst>
            <pc:docMk/>
            <pc:sldMk cId="2210452420" sldId="287"/>
            <ac:spMk id="4" creationId="{8CDA3B86-EE90-38CE-85B3-71B7BDA2C784}"/>
          </ac:spMkLst>
        </pc:spChg>
        <pc:spChg chg="mod">
          <ac:chgData name="Nicola Soloperto" userId="25336d56-fee8-4147-8722-b2f04b8ef473" providerId="ADAL" clId="{5F349EE8-3369-4F49-9765-D9B0A2386EA4}" dt="2023-01-12T16:51:05.210" v="2039" actId="20577"/>
          <ac:spMkLst>
            <pc:docMk/>
            <pc:sldMk cId="2210452420" sldId="287"/>
            <ac:spMk id="5" creationId="{C64E7371-4076-5641-81D9-9263DE8AE06F}"/>
          </ac:spMkLst>
        </pc:spChg>
        <pc:spChg chg="add del mod">
          <ac:chgData name="Nicola Soloperto" userId="25336d56-fee8-4147-8722-b2f04b8ef473" providerId="ADAL" clId="{5F349EE8-3369-4F49-9765-D9B0A2386EA4}" dt="2023-01-12T16:51:15.340" v="2042"/>
          <ac:spMkLst>
            <pc:docMk/>
            <pc:sldMk cId="2210452420" sldId="287"/>
            <ac:spMk id="7" creationId="{1DED27FE-DF12-B723-2EEC-6D18DD3D68FF}"/>
          </ac:spMkLst>
        </pc:spChg>
        <pc:spChg chg="add del mod">
          <ac:chgData name="Nicola Soloperto" userId="25336d56-fee8-4147-8722-b2f04b8ef473" providerId="ADAL" clId="{5F349EE8-3369-4F49-9765-D9B0A2386EA4}" dt="2023-01-12T16:51:19.448" v="2045" actId="478"/>
          <ac:spMkLst>
            <pc:docMk/>
            <pc:sldMk cId="2210452420" sldId="287"/>
            <ac:spMk id="9" creationId="{17A8839C-4FCA-F37F-DD32-3C81FE0B5895}"/>
          </ac:spMkLst>
        </pc:spChg>
        <pc:spChg chg="add mod">
          <ac:chgData name="Nicola Soloperto" userId="25336d56-fee8-4147-8722-b2f04b8ef473" providerId="ADAL" clId="{5F349EE8-3369-4F49-9765-D9B0A2386EA4}" dt="2023-01-12T16:51:56.352" v="2114" actId="1076"/>
          <ac:spMkLst>
            <pc:docMk/>
            <pc:sldMk cId="2210452420" sldId="287"/>
            <ac:spMk id="10" creationId="{0BBB3651-3297-8F9D-17C0-CB409634E46D}"/>
          </ac:spMkLst>
        </pc:spChg>
        <pc:spChg chg="add mod">
          <ac:chgData name="Nicola Soloperto" userId="25336d56-fee8-4147-8722-b2f04b8ef473" providerId="ADAL" clId="{5F349EE8-3369-4F49-9765-D9B0A2386EA4}" dt="2023-01-12T16:52:16.916" v="2126" actId="1076"/>
          <ac:spMkLst>
            <pc:docMk/>
            <pc:sldMk cId="2210452420" sldId="287"/>
            <ac:spMk id="12" creationId="{FC887AE6-AE1B-776F-16FE-4ED9C5FCA1DF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50:41.348" v="2013" actId="1076"/>
        <pc:sldMkLst>
          <pc:docMk/>
          <pc:sldMk cId="65912139" sldId="292"/>
        </pc:sldMkLst>
        <pc:spChg chg="add mod">
          <ac:chgData name="Nicola Soloperto" userId="25336d56-fee8-4147-8722-b2f04b8ef473" providerId="ADAL" clId="{5F349EE8-3369-4F49-9765-D9B0A2386EA4}" dt="2023-01-12T16:50:41.348" v="2013" actId="1076"/>
          <ac:spMkLst>
            <pc:docMk/>
            <pc:sldMk cId="65912139" sldId="292"/>
            <ac:spMk id="3" creationId="{14D65F27-459D-59BE-E7AA-7EAE93A3B6C7}"/>
          </ac:spMkLst>
        </pc:spChg>
        <pc:spChg chg="mod">
          <ac:chgData name="Nicola Soloperto" userId="25336d56-fee8-4147-8722-b2f04b8ef473" providerId="ADAL" clId="{5F349EE8-3369-4F49-9765-D9B0A2386EA4}" dt="2023-01-12T16:50:41.348" v="2013" actId="1076"/>
          <ac:spMkLst>
            <pc:docMk/>
            <pc:sldMk cId="65912139" sldId="292"/>
            <ac:spMk id="5" creationId="{C2B34764-7255-8C4A-A2B5-EB75D1FF73DE}"/>
          </ac:spMkLst>
        </pc:spChg>
      </pc:sldChg>
      <pc:sldChg chg="modSp mod">
        <pc:chgData name="Nicola Soloperto" userId="25336d56-fee8-4147-8722-b2f04b8ef473" providerId="ADAL" clId="{5F349EE8-3369-4F49-9765-D9B0A2386EA4}" dt="2023-01-12T14:57:08.856" v="11" actId="1076"/>
        <pc:sldMkLst>
          <pc:docMk/>
          <pc:sldMk cId="1808012701" sldId="293"/>
        </pc:sldMkLst>
        <pc:spChg chg="mod">
          <ac:chgData name="Nicola Soloperto" userId="25336d56-fee8-4147-8722-b2f04b8ef473" providerId="ADAL" clId="{5F349EE8-3369-4F49-9765-D9B0A2386EA4}" dt="2023-01-12T14:57:08.856" v="11" actId="1076"/>
          <ac:spMkLst>
            <pc:docMk/>
            <pc:sldMk cId="1808012701" sldId="293"/>
            <ac:spMk id="2" creationId="{9A978090-CC3C-5449-B258-6419463054F7}"/>
          </ac:spMkLst>
        </pc:spChg>
        <pc:spChg chg="mod">
          <ac:chgData name="Nicola Soloperto" userId="25336d56-fee8-4147-8722-b2f04b8ef473" providerId="ADAL" clId="{5F349EE8-3369-4F49-9765-D9B0A2386EA4}" dt="2023-01-12T14:56:27.070" v="7" actId="1076"/>
          <ac:spMkLst>
            <pc:docMk/>
            <pc:sldMk cId="1808012701" sldId="293"/>
            <ac:spMk id="3" creationId="{1F0276B4-A375-7A4B-9297-6D620AAEC4BF}"/>
          </ac:spMkLst>
        </pc:spChg>
      </pc:sldChg>
      <pc:sldChg chg="addSp delSp modSp mod">
        <pc:chgData name="Nicola Soloperto" userId="25336d56-fee8-4147-8722-b2f04b8ef473" providerId="ADAL" clId="{5F349EE8-3369-4F49-9765-D9B0A2386EA4}" dt="2023-02-01T09:27:59.370" v="2481" actId="1076"/>
        <pc:sldMkLst>
          <pc:docMk/>
          <pc:sldMk cId="444296085" sldId="294"/>
        </pc:sldMkLst>
        <pc:spChg chg="mod">
          <ac:chgData name="Nicola Soloperto" userId="25336d56-fee8-4147-8722-b2f04b8ef473" providerId="ADAL" clId="{5F349EE8-3369-4F49-9765-D9B0A2386EA4}" dt="2023-01-12T16:29:51.259" v="956" actId="20577"/>
          <ac:spMkLst>
            <pc:docMk/>
            <pc:sldMk cId="444296085" sldId="294"/>
            <ac:spMk id="2" creationId="{7F429667-FC51-1F43-BFD9-995B053FEB6A}"/>
          </ac:spMkLst>
        </pc:spChg>
        <pc:spChg chg="add mod">
          <ac:chgData name="Nicola Soloperto" userId="25336d56-fee8-4147-8722-b2f04b8ef473" providerId="ADAL" clId="{5F349EE8-3369-4F49-9765-D9B0A2386EA4}" dt="2023-02-01T09:27:55.828" v="2480" actId="1076"/>
          <ac:spMkLst>
            <pc:docMk/>
            <pc:sldMk cId="444296085" sldId="294"/>
            <ac:spMk id="3" creationId="{32964D81-8E19-49A1-ED92-3716A8271724}"/>
          </ac:spMkLst>
        </pc:spChg>
        <pc:spChg chg="mod">
          <ac:chgData name="Nicola Soloperto" userId="25336d56-fee8-4147-8722-b2f04b8ef473" providerId="ADAL" clId="{5F349EE8-3369-4F49-9765-D9B0A2386EA4}" dt="2023-02-01T09:27:59.370" v="2481" actId="1076"/>
          <ac:spMkLst>
            <pc:docMk/>
            <pc:sldMk cId="444296085" sldId="294"/>
            <ac:spMk id="5" creationId="{C2B34764-7255-8C4A-A2B5-EB75D1FF73DE}"/>
          </ac:spMkLst>
        </pc:spChg>
        <pc:spChg chg="del">
          <ac:chgData name="Nicola Soloperto" userId="25336d56-fee8-4147-8722-b2f04b8ef473" providerId="ADAL" clId="{5F349EE8-3369-4F49-9765-D9B0A2386EA4}" dt="2023-02-01T09:27:52.075" v="2479" actId="478"/>
          <ac:spMkLst>
            <pc:docMk/>
            <pc:sldMk cId="444296085" sldId="294"/>
            <ac:spMk id="6" creationId="{49A6592F-1286-84A2-CFEF-72BD47EA1BF0}"/>
          </ac:spMkLst>
        </pc:spChg>
      </pc:sldChg>
      <pc:sldChg chg="addSp delSp modSp mod">
        <pc:chgData name="Nicola Soloperto" userId="25336d56-fee8-4147-8722-b2f04b8ef473" providerId="ADAL" clId="{5F349EE8-3369-4F49-9765-D9B0A2386EA4}" dt="2023-01-12T16:29:19.937" v="954" actId="20577"/>
        <pc:sldMkLst>
          <pc:docMk/>
          <pc:sldMk cId="3236237232" sldId="296"/>
        </pc:sldMkLst>
        <pc:spChg chg="add mod">
          <ac:chgData name="Nicola Soloperto" userId="25336d56-fee8-4147-8722-b2f04b8ef473" providerId="ADAL" clId="{5F349EE8-3369-4F49-9765-D9B0A2386EA4}" dt="2023-01-12T16:27:10.269" v="878" actId="20577"/>
          <ac:spMkLst>
            <pc:docMk/>
            <pc:sldMk cId="3236237232" sldId="296"/>
            <ac:spMk id="3" creationId="{BA04A50D-2E78-E74E-1974-244E8C2770E0}"/>
          </ac:spMkLst>
        </pc:spChg>
        <pc:spChg chg="add del mod">
          <ac:chgData name="Nicola Soloperto" userId="25336d56-fee8-4147-8722-b2f04b8ef473" providerId="ADAL" clId="{5F349EE8-3369-4F49-9765-D9B0A2386EA4}" dt="2023-01-12T16:29:19.937" v="954" actId="20577"/>
          <ac:spMkLst>
            <pc:docMk/>
            <pc:sldMk cId="3236237232" sldId="296"/>
            <ac:spMk id="5" creationId="{C2B34764-7255-8C4A-A2B5-EB75D1FF73DE}"/>
          </ac:spMkLst>
        </pc:spChg>
        <pc:spChg chg="add del mod">
          <ac:chgData name="Nicola Soloperto" userId="25336d56-fee8-4147-8722-b2f04b8ef473" providerId="ADAL" clId="{5F349EE8-3369-4F49-9765-D9B0A2386EA4}" dt="2023-01-12T16:27:14.236" v="880" actId="478"/>
          <ac:spMkLst>
            <pc:docMk/>
            <pc:sldMk cId="3236237232" sldId="296"/>
            <ac:spMk id="7" creationId="{5E37B708-B2DC-A802-228E-B42072724EBB}"/>
          </ac:spMkLst>
        </pc:spChg>
      </pc:sldChg>
      <pc:sldChg chg="addSp modSp mod">
        <pc:chgData name="Nicola Soloperto" userId="25336d56-fee8-4147-8722-b2f04b8ef473" providerId="ADAL" clId="{5F349EE8-3369-4F49-9765-D9B0A2386EA4}" dt="2023-01-23T11:39:16.302" v="2410" actId="1076"/>
        <pc:sldMkLst>
          <pc:docMk/>
          <pc:sldMk cId="1584754225" sldId="297"/>
        </pc:sldMkLst>
        <pc:spChg chg="mod">
          <ac:chgData name="Nicola Soloperto" userId="25336d56-fee8-4147-8722-b2f04b8ef473" providerId="ADAL" clId="{5F349EE8-3369-4F49-9765-D9B0A2386EA4}" dt="2023-01-23T11:39:16.302" v="2410" actId="1076"/>
          <ac:spMkLst>
            <pc:docMk/>
            <pc:sldMk cId="1584754225" sldId="297"/>
            <ac:spMk id="2" creationId="{7F429667-FC51-1F43-BFD9-995B053FEB6A}"/>
          </ac:spMkLst>
        </pc:spChg>
        <pc:spChg chg="mod">
          <ac:chgData name="Nicola Soloperto" userId="25336d56-fee8-4147-8722-b2f04b8ef473" providerId="ADAL" clId="{5F349EE8-3369-4F49-9765-D9B0A2386EA4}" dt="2023-01-12T16:25:43.791" v="859" actId="207"/>
          <ac:spMkLst>
            <pc:docMk/>
            <pc:sldMk cId="1584754225" sldId="297"/>
            <ac:spMk id="3" creationId="{3F9113A4-2987-7448-9577-8F43B5272EC6}"/>
          </ac:spMkLst>
        </pc:spChg>
        <pc:spChg chg="mod">
          <ac:chgData name="Nicola Soloperto" userId="25336d56-fee8-4147-8722-b2f04b8ef473" providerId="ADAL" clId="{5F349EE8-3369-4F49-9765-D9B0A2386EA4}" dt="2023-01-23T10:46:24.374" v="2391" actId="20577"/>
          <ac:spMkLst>
            <pc:docMk/>
            <pc:sldMk cId="1584754225" sldId="297"/>
            <ac:spMk id="5" creationId="{C2B34764-7255-8C4A-A2B5-EB75D1FF73DE}"/>
          </ac:spMkLst>
        </pc:spChg>
        <pc:spChg chg="add mod">
          <ac:chgData name="Nicola Soloperto" userId="25336d56-fee8-4147-8722-b2f04b8ef473" providerId="ADAL" clId="{5F349EE8-3369-4F49-9765-D9B0A2386EA4}" dt="2023-01-12T16:23:00.185" v="691" actId="1076"/>
          <ac:spMkLst>
            <pc:docMk/>
            <pc:sldMk cId="1584754225" sldId="297"/>
            <ac:spMk id="6" creationId="{D2F5F8F8-C27A-F747-E717-AD717EDA8A3F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22:03.379" v="666" actId="20577"/>
        <pc:sldMkLst>
          <pc:docMk/>
          <pc:sldMk cId="3888908437" sldId="299"/>
        </pc:sldMkLst>
        <pc:spChg chg="add mod">
          <ac:chgData name="Nicola Soloperto" userId="25336d56-fee8-4147-8722-b2f04b8ef473" providerId="ADAL" clId="{5F349EE8-3369-4F49-9765-D9B0A2386EA4}" dt="2023-01-12T16:21:08.350" v="626" actId="313"/>
          <ac:spMkLst>
            <pc:docMk/>
            <pc:sldMk cId="3888908437" sldId="299"/>
            <ac:spMk id="3" creationId="{26134A44-F407-CC50-09DA-4E4A5CC7BC76}"/>
          </ac:spMkLst>
        </pc:spChg>
        <pc:spChg chg="mod">
          <ac:chgData name="Nicola Soloperto" userId="25336d56-fee8-4147-8722-b2f04b8ef473" providerId="ADAL" clId="{5F349EE8-3369-4F49-9765-D9B0A2386EA4}" dt="2023-01-12T16:22:03.379" v="666" actId="20577"/>
          <ac:spMkLst>
            <pc:docMk/>
            <pc:sldMk cId="3888908437" sldId="299"/>
            <ac:spMk id="5" creationId="{C2B34764-7255-8C4A-A2B5-EB75D1FF73DE}"/>
          </ac:spMkLst>
        </pc:spChg>
      </pc:sldChg>
      <pc:sldChg chg="addSp modSp mod">
        <pc:chgData name="Nicola Soloperto" userId="25336d56-fee8-4147-8722-b2f04b8ef473" providerId="ADAL" clId="{5F349EE8-3369-4F49-9765-D9B0A2386EA4}" dt="2023-02-01T08:48:17.169" v="2469" actId="20577"/>
        <pc:sldMkLst>
          <pc:docMk/>
          <pc:sldMk cId="4170204348" sldId="300"/>
        </pc:sldMkLst>
        <pc:spChg chg="add mod">
          <ac:chgData name="Nicola Soloperto" userId="25336d56-fee8-4147-8722-b2f04b8ef473" providerId="ADAL" clId="{5F349EE8-3369-4F49-9765-D9B0A2386EA4}" dt="2023-01-12T16:20:19.064" v="583" actId="20577"/>
          <ac:spMkLst>
            <pc:docMk/>
            <pc:sldMk cId="4170204348" sldId="300"/>
            <ac:spMk id="3" creationId="{21891F29-A1CB-160E-1D31-DA4507FE0D55}"/>
          </ac:spMkLst>
        </pc:spChg>
        <pc:spChg chg="mod">
          <ac:chgData name="Nicola Soloperto" userId="25336d56-fee8-4147-8722-b2f04b8ef473" providerId="ADAL" clId="{5F349EE8-3369-4F49-9765-D9B0A2386EA4}" dt="2023-02-01T08:48:17.169" v="2469" actId="20577"/>
          <ac:spMkLst>
            <pc:docMk/>
            <pc:sldMk cId="4170204348" sldId="300"/>
            <ac:spMk id="5" creationId="{C2B34764-7255-8C4A-A2B5-EB75D1FF73DE}"/>
          </ac:spMkLst>
        </pc:spChg>
      </pc:sldChg>
      <pc:sldChg chg="addSp modSp mod">
        <pc:chgData name="Nicola Soloperto" userId="25336d56-fee8-4147-8722-b2f04b8ef473" providerId="ADAL" clId="{5F349EE8-3369-4F49-9765-D9B0A2386EA4}" dt="2023-01-12T16:19:55.220" v="565" actId="1035"/>
        <pc:sldMkLst>
          <pc:docMk/>
          <pc:sldMk cId="52782252" sldId="301"/>
        </pc:sldMkLst>
        <pc:spChg chg="add mod">
          <ac:chgData name="Nicola Soloperto" userId="25336d56-fee8-4147-8722-b2f04b8ef473" providerId="ADAL" clId="{5F349EE8-3369-4F49-9765-D9B0A2386EA4}" dt="2023-01-12T16:19:55.220" v="565" actId="1035"/>
          <ac:spMkLst>
            <pc:docMk/>
            <pc:sldMk cId="52782252" sldId="301"/>
            <ac:spMk id="3" creationId="{F9B004F3-8412-5DAE-6073-CC9600ECACA9}"/>
          </ac:spMkLst>
        </pc:spChg>
        <pc:spChg chg="mod">
          <ac:chgData name="Nicola Soloperto" userId="25336d56-fee8-4147-8722-b2f04b8ef473" providerId="ADAL" clId="{5F349EE8-3369-4F49-9765-D9B0A2386EA4}" dt="2023-01-12T16:19:55.220" v="565" actId="1035"/>
          <ac:spMkLst>
            <pc:docMk/>
            <pc:sldMk cId="52782252" sldId="301"/>
            <ac:spMk id="5" creationId="{C2B34764-7255-8C4A-A2B5-EB75D1FF73DE}"/>
          </ac:spMkLst>
        </pc:spChg>
      </pc:sldChg>
      <pc:sldChg chg="addSp delSp modSp mod">
        <pc:chgData name="Nicola Soloperto" userId="25336d56-fee8-4147-8722-b2f04b8ef473" providerId="ADAL" clId="{5F349EE8-3369-4F49-9765-D9B0A2386EA4}" dt="2023-02-01T09:28:33.718" v="2495" actId="1076"/>
        <pc:sldMkLst>
          <pc:docMk/>
          <pc:sldMk cId="2767627721" sldId="303"/>
        </pc:sldMkLst>
        <pc:spChg chg="mod">
          <ac:chgData name="Nicola Soloperto" userId="25336d56-fee8-4147-8722-b2f04b8ef473" providerId="ADAL" clId="{5F349EE8-3369-4F49-9765-D9B0A2386EA4}" dt="2023-02-01T09:28:09.375" v="2491" actId="20577"/>
          <ac:spMkLst>
            <pc:docMk/>
            <pc:sldMk cId="2767627721" sldId="303"/>
            <ac:spMk id="2" creationId="{7F429667-FC51-1F43-BFD9-995B053FEB6A}"/>
          </ac:spMkLst>
        </pc:spChg>
        <pc:spChg chg="mod">
          <ac:chgData name="Nicola Soloperto" userId="25336d56-fee8-4147-8722-b2f04b8ef473" providerId="ADAL" clId="{5F349EE8-3369-4F49-9765-D9B0A2386EA4}" dt="2023-02-01T09:28:33.718" v="2495" actId="1076"/>
          <ac:spMkLst>
            <pc:docMk/>
            <pc:sldMk cId="2767627721" sldId="303"/>
            <ac:spMk id="3" creationId="{32964D81-8E19-49A1-ED92-3716A8271724}"/>
          </ac:spMkLst>
        </pc:spChg>
        <pc:spChg chg="mod">
          <ac:chgData name="Nicola Soloperto" userId="25336d56-fee8-4147-8722-b2f04b8ef473" providerId="ADAL" clId="{5F349EE8-3369-4F49-9765-D9B0A2386EA4}" dt="2023-02-01T09:28:33.718" v="2495" actId="1076"/>
          <ac:spMkLst>
            <pc:docMk/>
            <pc:sldMk cId="2767627721" sldId="303"/>
            <ac:spMk id="5" creationId="{C2B34764-7255-8C4A-A2B5-EB75D1FF73DE}"/>
          </ac:spMkLst>
        </pc:spChg>
        <pc:spChg chg="del">
          <ac:chgData name="Nicola Soloperto" userId="25336d56-fee8-4147-8722-b2f04b8ef473" providerId="ADAL" clId="{5F349EE8-3369-4F49-9765-D9B0A2386EA4}" dt="2023-02-01T09:27:17.079" v="2476" actId="478"/>
          <ac:spMkLst>
            <pc:docMk/>
            <pc:sldMk cId="2767627721" sldId="303"/>
            <ac:spMk id="6" creationId="{49A6592F-1286-84A2-CFEF-72BD47EA1BF0}"/>
          </ac:spMkLst>
        </pc:spChg>
        <pc:spChg chg="add del mod">
          <ac:chgData name="Nicola Soloperto" userId="25336d56-fee8-4147-8722-b2f04b8ef473" providerId="ADAL" clId="{5F349EE8-3369-4F49-9765-D9B0A2386EA4}" dt="2023-02-01T09:28:11.492" v="2492" actId="478"/>
          <ac:spMkLst>
            <pc:docMk/>
            <pc:sldMk cId="2767627721" sldId="303"/>
            <ac:spMk id="8" creationId="{66EF4C92-C988-5DC9-E28B-1BFA335EF413}"/>
          </ac:spMkLst>
        </pc:spChg>
      </pc:sldChg>
    </pc:docChg>
  </pc:docChgLst>
  <pc:docChgLst>
    <pc:chgData name="Giulia Butera" userId="S::butera_stage_apre.it#ext#@grandearmeeconseil.onmicrosoft.com::3771c94f-2332-4e8c-9eb1-3aea43d2ddfb" providerId="AD" clId="Web-{984056B5-10EE-48B5-98A0-ECC3683FFCD1}"/>
    <pc:docChg chg="addSld delSld modSld">
      <pc:chgData name="Giulia Butera" userId="S::butera_stage_apre.it#ext#@grandearmeeconseil.onmicrosoft.com::3771c94f-2332-4e8c-9eb1-3aea43d2ddfb" providerId="AD" clId="Web-{984056B5-10EE-48B5-98A0-ECC3683FFCD1}" dt="2023-02-01T08:52:15.885" v="130"/>
      <pc:docMkLst>
        <pc:docMk/>
      </pc:docMkLst>
      <pc:sldChg chg="addSp delSp modSp modCm">
        <pc:chgData name="Giulia Butera" userId="S::butera_stage_apre.it#ext#@grandearmeeconseil.onmicrosoft.com::3771c94f-2332-4e8c-9eb1-3aea43d2ddfb" providerId="AD" clId="Web-{984056B5-10EE-48B5-98A0-ECC3683FFCD1}" dt="2023-02-01T08:48:06.285" v="69" actId="20577"/>
        <pc:sldMkLst>
          <pc:docMk/>
          <pc:sldMk cId="444296085" sldId="294"/>
        </pc:sldMkLst>
        <pc:spChg chg="mod">
          <ac:chgData name="Giulia Butera" userId="S::butera_stage_apre.it#ext#@grandearmeeconseil.onmicrosoft.com::3771c94f-2332-4e8c-9eb1-3aea43d2ddfb" providerId="AD" clId="Web-{984056B5-10EE-48B5-98A0-ECC3683FFCD1}" dt="2023-02-01T08:43:22.605" v="10" actId="20577"/>
          <ac:spMkLst>
            <pc:docMk/>
            <pc:sldMk cId="444296085" sldId="294"/>
            <ac:spMk id="2" creationId="{7F429667-FC51-1F43-BFD9-995B053FEB6A}"/>
          </ac:spMkLst>
        </pc:spChg>
        <pc:spChg chg="add del mod">
          <ac:chgData name="Giulia Butera" userId="S::butera_stage_apre.it#ext#@grandearmeeconseil.onmicrosoft.com::3771c94f-2332-4e8c-9eb1-3aea43d2ddfb" providerId="AD" clId="Web-{984056B5-10EE-48B5-98A0-ECC3683FFCD1}" dt="2023-02-01T08:47:12.127" v="53" actId="1076"/>
          <ac:spMkLst>
            <pc:docMk/>
            <pc:sldMk cId="444296085" sldId="294"/>
            <ac:spMk id="3" creationId="{32964D81-8E19-49A1-ED92-3716A8271724}"/>
          </ac:spMkLst>
        </pc:spChg>
        <pc:spChg chg="mod">
          <ac:chgData name="Giulia Butera" userId="S::butera_stage_apre.it#ext#@grandearmeeconseil.onmicrosoft.com::3771c94f-2332-4e8c-9eb1-3aea43d2ddfb" providerId="AD" clId="Web-{984056B5-10EE-48B5-98A0-ECC3683FFCD1}" dt="2023-02-01T08:46:40.626" v="47" actId="1076"/>
          <ac:spMkLst>
            <pc:docMk/>
            <pc:sldMk cId="444296085" sldId="294"/>
            <ac:spMk id="5" creationId="{C2B34764-7255-8C4A-A2B5-EB75D1FF73DE}"/>
          </ac:spMkLst>
        </pc:spChg>
        <pc:spChg chg="add mod">
          <ac:chgData name="Giulia Butera" userId="S::butera_stage_apre.it#ext#@grandearmeeconseil.onmicrosoft.com::3771c94f-2332-4e8c-9eb1-3aea43d2ddfb" providerId="AD" clId="Web-{984056B5-10EE-48B5-98A0-ECC3683FFCD1}" dt="2023-02-01T08:48:06.285" v="69" actId="20577"/>
          <ac:spMkLst>
            <pc:docMk/>
            <pc:sldMk cId="444296085" sldId="294"/>
            <ac:spMk id="6" creationId="{49A6592F-1286-84A2-CFEF-72BD47EA1BF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984056B5-10EE-48B5-98A0-ECC3683FFCD1}" dt="2023-02-01T08:45:18.749" v="42" actId="20577"/>
              <pc2:cmMkLst xmlns:pc2="http://schemas.microsoft.com/office/powerpoint/2019/9/main/command">
                <pc:docMk/>
                <pc:sldMk cId="444296085" sldId="294"/>
                <pc2:cmMk id="{8483085B-838E-4017-9631-8B54EC187CD0}"/>
              </pc2:cmMkLst>
            </pc226:cmChg>
          </p:ext>
        </pc:extLst>
      </pc:sldChg>
      <pc:sldChg chg="add del replId">
        <pc:chgData name="Giulia Butera" userId="S::butera_stage_apre.it#ext#@grandearmeeconseil.onmicrosoft.com::3771c94f-2332-4e8c-9eb1-3aea43d2ddfb" providerId="AD" clId="Web-{984056B5-10EE-48B5-98A0-ECC3683FFCD1}" dt="2023-02-01T08:52:15.885" v="130"/>
        <pc:sldMkLst>
          <pc:docMk/>
          <pc:sldMk cId="775073845" sldId="302"/>
        </pc:sldMkLst>
      </pc:sldChg>
      <pc:sldChg chg="modSp add replId">
        <pc:chgData name="Giulia Butera" userId="S::butera_stage_apre.it#ext#@grandearmeeconseil.onmicrosoft.com::3771c94f-2332-4e8c-9eb1-3aea43d2ddfb" providerId="AD" clId="Web-{984056B5-10EE-48B5-98A0-ECC3683FFCD1}" dt="2023-02-01T08:52:09.463" v="129" actId="20577"/>
        <pc:sldMkLst>
          <pc:docMk/>
          <pc:sldMk cId="2767627721" sldId="303"/>
        </pc:sldMkLst>
        <pc:spChg chg="mod">
          <ac:chgData name="Giulia Butera" userId="S::butera_stage_apre.it#ext#@grandearmeeconseil.onmicrosoft.com::3771c94f-2332-4e8c-9eb1-3aea43d2ddfb" providerId="AD" clId="Web-{984056B5-10EE-48B5-98A0-ECC3683FFCD1}" dt="2023-02-01T08:52:09.463" v="129" actId="20577"/>
          <ac:spMkLst>
            <pc:docMk/>
            <pc:sldMk cId="2767627721" sldId="303"/>
            <ac:spMk id="5" creationId="{C2B34764-7255-8C4A-A2B5-EB75D1FF73DE}"/>
          </ac:spMkLst>
        </pc:spChg>
        <pc:spChg chg="mod">
          <ac:chgData name="Giulia Butera" userId="S::butera_stage_apre.it#ext#@grandearmeeconseil.onmicrosoft.com::3771c94f-2332-4e8c-9eb1-3aea43d2ddfb" providerId="AD" clId="Web-{984056B5-10EE-48B5-98A0-ECC3683FFCD1}" dt="2023-02-01T08:50:56.399" v="83" actId="20577"/>
          <ac:spMkLst>
            <pc:docMk/>
            <pc:sldMk cId="2767627721" sldId="303"/>
            <ac:spMk id="6" creationId="{49A6592F-1286-84A2-CFEF-72BD47EA1BF0}"/>
          </ac:spMkLst>
        </pc:spChg>
      </pc:sldChg>
    </pc:docChg>
  </pc:docChgLst>
  <pc:docChgLst>
    <pc:chgData name="Giulia Butera" userId="S::butera_stage_apre.it#ext#@grandearmeeconseil.onmicrosoft.com::3771c94f-2332-4e8c-9eb1-3aea43d2ddfb" providerId="AD" clId="Web-{872CBB11-E0FB-4722-A13F-17E73064952E}"/>
    <pc:docChg chg="modSld">
      <pc:chgData name="Giulia Butera" userId="S::butera_stage_apre.it#ext#@grandearmeeconseil.onmicrosoft.com::3771c94f-2332-4e8c-9eb1-3aea43d2ddfb" providerId="AD" clId="Web-{872CBB11-E0FB-4722-A13F-17E73064952E}" dt="2023-01-31T17:51:36.663" v="30"/>
      <pc:docMkLst>
        <pc:docMk/>
      </pc:docMkLst>
      <pc:sldChg chg="modSp modCm">
        <pc:chgData name="Giulia Butera" userId="S::butera_stage_apre.it#ext#@grandearmeeconseil.onmicrosoft.com::3771c94f-2332-4e8c-9eb1-3aea43d2ddfb" providerId="AD" clId="Web-{872CBB11-E0FB-4722-A13F-17E73064952E}" dt="2023-01-31T17:51:36.663" v="30"/>
        <pc:sldMkLst>
          <pc:docMk/>
          <pc:sldMk cId="4170204348" sldId="300"/>
        </pc:sldMkLst>
        <pc:spChg chg="mod">
          <ac:chgData name="Giulia Butera" userId="S::butera_stage_apre.it#ext#@grandearmeeconseil.onmicrosoft.com::3771c94f-2332-4e8c-9eb1-3aea43d2ddfb" providerId="AD" clId="Web-{872CBB11-E0FB-4722-A13F-17E73064952E}" dt="2023-01-31T17:50:49.739" v="3" actId="20577"/>
          <ac:spMkLst>
            <pc:docMk/>
            <pc:sldMk cId="4170204348" sldId="300"/>
            <ac:spMk id="3" creationId="{21891F29-A1CB-160E-1D31-DA4507FE0D55}"/>
          </ac:spMkLst>
        </pc:spChg>
        <pc:spChg chg="mod">
          <ac:chgData name="Giulia Butera" userId="S::butera_stage_apre.it#ext#@grandearmeeconseil.onmicrosoft.com::3771c94f-2332-4e8c-9eb1-3aea43d2ddfb" providerId="AD" clId="Web-{872CBB11-E0FB-4722-A13F-17E73064952E}" dt="2023-01-31T17:51:22.209" v="29" actId="20577"/>
          <ac:spMkLst>
            <pc:docMk/>
            <pc:sldMk cId="4170204348" sldId="300"/>
            <ac:spMk id="5" creationId="{C2B34764-7255-8C4A-A2B5-EB75D1FF73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872CBB11-E0FB-4722-A13F-17E73064952E}" dt="2023-01-31T17:51:36.663" v="30"/>
              <pc2:cmMkLst xmlns:pc2="http://schemas.microsoft.com/office/powerpoint/2019/9/main/command">
                <pc:docMk/>
                <pc:sldMk cId="4170204348" sldId="300"/>
                <pc2:cmMk id="{0DC18F4F-E4B3-46C2-9FB3-9035976FA06C}"/>
              </pc2:cmMkLst>
            </pc226:cmChg>
            <pc226:cmChg xmlns:pc226="http://schemas.microsoft.com/office/powerpoint/2022/06/main/command" chg="mod">
              <pc226:chgData name="Giulia Butera" userId="S::butera_stage_apre.it#ext#@grandearmeeconseil.onmicrosoft.com::3771c94f-2332-4e8c-9eb1-3aea43d2ddfb" providerId="AD" clId="Web-{872CBB11-E0FB-4722-A13F-17E73064952E}" dt="2023-01-31T17:51:00.161" v="4" actId="20577"/>
              <pc2:cmMkLst xmlns:pc2="http://schemas.microsoft.com/office/powerpoint/2019/9/main/command">
                <pc:docMk/>
                <pc:sldMk cId="4170204348" sldId="300"/>
                <pc2:cmMk id="{D70A4358-CD50-41D9-A057-F0B893613FBF}"/>
              </pc2:cmMkLst>
            </pc226:cmChg>
          </p:ext>
        </pc:extLst>
      </pc:sldChg>
    </pc:docChg>
  </pc:docChgLst>
  <pc:docChgLst>
    <pc:chgData name="Nicola Soloperto" userId="S::soloperto_apre.it#ext#@grandearmeeconseil.onmicrosoft.com::a175a0ba-9ad7-4915-b0b8-16923c8f9306" providerId="AD" clId="Web-{F8010EAE-692F-8AC2-4A15-34381F5716E2}"/>
    <pc:docChg chg="modSld">
      <pc:chgData name="Nicola Soloperto" userId="S::soloperto_apre.it#ext#@grandearmeeconseil.onmicrosoft.com::a175a0ba-9ad7-4915-b0b8-16923c8f9306" providerId="AD" clId="Web-{F8010EAE-692F-8AC2-4A15-34381F5716E2}" dt="2023-01-12T14:53:48.787" v="60" actId="20577"/>
      <pc:docMkLst>
        <pc:docMk/>
      </pc:docMkLst>
      <pc:sldChg chg="modSp">
        <pc:chgData name="Nicola Soloperto" userId="S::soloperto_apre.it#ext#@grandearmeeconseil.onmicrosoft.com::a175a0ba-9ad7-4915-b0b8-16923c8f9306" providerId="AD" clId="Web-{F8010EAE-692F-8AC2-4A15-34381F5716E2}" dt="2023-01-12T14:53:48.787" v="60" actId="20577"/>
        <pc:sldMkLst>
          <pc:docMk/>
          <pc:sldMk cId="1808012701" sldId="293"/>
        </pc:sldMkLst>
        <pc:spChg chg="mod">
          <ac:chgData name="Nicola Soloperto" userId="S::soloperto_apre.it#ext#@grandearmeeconseil.onmicrosoft.com::a175a0ba-9ad7-4915-b0b8-16923c8f9306" providerId="AD" clId="Web-{F8010EAE-692F-8AC2-4A15-34381F5716E2}" dt="2023-01-12T14:53:48.787" v="60" actId="20577"/>
          <ac:spMkLst>
            <pc:docMk/>
            <pc:sldMk cId="1808012701" sldId="293"/>
            <ac:spMk id="3" creationId="{1F0276B4-A375-7A4B-9297-6D620AAEC4BF}"/>
          </ac:spMkLst>
        </pc:spChg>
      </pc:sldChg>
      <pc:sldChg chg="modSp">
        <pc:chgData name="Nicola Soloperto" userId="S::soloperto_apre.it#ext#@grandearmeeconseil.onmicrosoft.com::a175a0ba-9ad7-4915-b0b8-16923c8f9306" providerId="AD" clId="Web-{F8010EAE-692F-8AC2-4A15-34381F5716E2}" dt="2023-01-12T14:53:19.395" v="50" actId="1076"/>
        <pc:sldMkLst>
          <pc:docMk/>
          <pc:sldMk cId="52782252" sldId="301"/>
        </pc:sldMkLst>
        <pc:spChg chg="mod">
          <ac:chgData name="Nicola Soloperto" userId="S::soloperto_apre.it#ext#@grandearmeeconseil.onmicrosoft.com::a175a0ba-9ad7-4915-b0b8-16923c8f9306" providerId="AD" clId="Web-{F8010EAE-692F-8AC2-4A15-34381F5716E2}" dt="2023-01-12T14:53:19.395" v="50" actId="1076"/>
          <ac:spMkLst>
            <pc:docMk/>
            <pc:sldMk cId="52782252" sldId="301"/>
            <ac:spMk id="5" creationId="{C2B34764-7255-8C4A-A2B5-EB75D1FF73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2567AA53-2E3B-DB42-8AC6-6CAA5227A655}" type="datetimeFigureOut">
              <a:rPr lang="fr-FR" smtClean="0"/>
              <a:pPr/>
              <a:t>28/06/2023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Courant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Courant" charset="0"/>
              </a:defRPr>
            </a:lvl1pPr>
          </a:lstStyle>
          <a:p>
            <a:fld id="{78058514-A168-104A-894E-33D86AB293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ontserrat Courant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groups/2206279" TargetMode="External"/><Relationship Id="rId13" Type="http://schemas.openxmlformats.org/officeDocument/2006/relationships/image" Target="../media/image10.png"/><Relationship Id="rId18" Type="http://schemas.openxmlformats.org/officeDocument/2006/relationships/image" Target="../media/image2.png"/><Relationship Id="rId3" Type="http://schemas.openxmlformats.org/officeDocument/2006/relationships/hyperlink" Target="https://www.ngi.eu/" TargetMode="External"/><Relationship Id="rId7" Type="http://schemas.openxmlformats.org/officeDocument/2006/relationships/image" Target="../media/image7.png"/><Relationship Id="rId12" Type="http://schemas.openxmlformats.org/officeDocument/2006/relationships/hyperlink" Target="http://ngi.eu/" TargetMode="External"/><Relationship Id="rId17" Type="http://schemas.openxmlformats.org/officeDocument/2006/relationships/image" Target="../media/image12.png"/><Relationship Id="rId2" Type="http://schemas.openxmlformats.org/officeDocument/2006/relationships/image" Target="../media/image5.png"/><Relationship Id="rId16" Type="http://schemas.openxmlformats.org/officeDocument/2006/relationships/hyperlink" Target="https://consultation.ngi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ngi4eu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hyperlink" Target="https://twitter.com/NGI4eu" TargetMode="External"/><Relationship Id="rId4" Type="http://schemas.openxmlformats.org/officeDocument/2006/relationships/hyperlink" Target="https://www.facebook.com/NGI4EU/" TargetMode="External"/><Relationship Id="rId9" Type="http://schemas.openxmlformats.org/officeDocument/2006/relationships/image" Target="../media/image8.png"/><Relationship Id="rId14" Type="http://schemas.openxmlformats.org/officeDocument/2006/relationships/hyperlink" Target="https://www.youtube.com/channel/UCafmIQ_fwe_FiwiiYj6QLUA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Acrony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18600000"/>
          </a:gradFill>
          <a:ln w="12700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fr-F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  <a:effectLst/>
        </p:spPr>
        <p:txBody>
          <a:bodyPr anchor="t"/>
          <a:lstStyle>
            <a:lvl1pPr marL="0" indent="0" algn="l">
              <a:buNone/>
              <a:defRPr b="1">
                <a:solidFill>
                  <a:srgbClr val="2053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21" y="498021"/>
            <a:ext cx="5877210" cy="278845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3784499"/>
            <a:ext cx="10572000" cy="900460"/>
          </a:xfrm>
        </p:spPr>
        <p:txBody>
          <a:bodyPr/>
          <a:lstStyle>
            <a:lvl1pPr>
              <a:defRPr sz="40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0BCCEDE-E25B-62D9-6CA9-BB15CA004F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2414" y="5982803"/>
            <a:ext cx="2908801" cy="5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1800665"/>
            <a:ext cx="5185873" cy="4060385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1800665"/>
            <a:ext cx="5194583" cy="4060386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856C95-0D7E-4642-AD63-51C3730B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45833D-2F6D-2D42-AB58-88BC1537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24991E-7465-D24B-A87E-5843AFFB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3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s &amp; 2 contents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1670521"/>
            <a:ext cx="5189857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2377440"/>
            <a:ext cx="5189856" cy="3411039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1670521"/>
            <a:ext cx="5194583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2377440"/>
            <a:ext cx="5194583" cy="3411039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9834B7-FEC3-B64D-A335-993E1362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0361" y="6041362"/>
            <a:ext cx="60226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DCD8CC6-EA7C-3E46-8AFA-99462E1E98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A01DD9-156F-224E-AD56-F01E383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0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30B91FD-627B-7440-85B9-141EF7B443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5F558A4-5031-5D4D-AE0F-07B42E7D65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8D176D8-9D87-E349-A636-111F72724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content - only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AFDD3F7-442B-D941-9ECF-CE6564788B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425CA14-3EBD-234D-8C51-51834B1CF7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908283-3FF1-5141-A57B-9F11504B5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le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10001" y="446087"/>
            <a:ext cx="381068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1" y="446088"/>
            <a:ext cx="3810683" cy="1618396"/>
          </a:xfrm>
        </p:spPr>
        <p:txBody>
          <a:bodyPr anchor="b"/>
          <a:lstStyle>
            <a:lvl1pPr algn="l">
              <a:defRPr sz="20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5633" y="446088"/>
            <a:ext cx="6526366" cy="5414963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1" y="2260738"/>
            <a:ext cx="381068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Click to change the styles of the </a:t>
            </a:r>
            <a:r>
              <a:rPr lang="fr-FR" err="1"/>
              <a:t>text</a:t>
            </a:r>
            <a:endParaRPr lang="fr-FR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1DC44E7-D043-C14B-9065-DF5C1D9C4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484D9B-1403-5844-A4D2-2EAAA7D8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05DD8A-9CEA-DA42-8C28-959B364B9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728" y="727522"/>
            <a:ext cx="5096974" cy="1617163"/>
          </a:xfrm>
        </p:spPr>
        <p:txBody>
          <a:bodyPr anchor="b">
            <a:normAutofit/>
          </a:bodyPr>
          <a:lstStyle>
            <a:lvl1pPr algn="l">
              <a:defRPr sz="2400" b="1" i="0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6098117" y="-70337"/>
            <a:ext cx="6281452" cy="6998677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  <a:round/>
            <a:headEnd/>
            <a:tailEnd/>
          </a:ln>
          <a:effectLst/>
        </p:spPr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>
                <a:solidFill>
                  <a:srgbClr val="205374"/>
                </a:solidFill>
              </a:defRPr>
            </a:lvl1pPr>
          </a:lstStyle>
          <a:p>
            <a:r>
              <a:rPr lang="fr-FR" dirty="0"/>
              <a:t>Insert </a:t>
            </a:r>
            <a:r>
              <a:rPr lang="fr-FR" dirty="0" err="1"/>
              <a:t>here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background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4728" y="2445488"/>
            <a:ext cx="5096974" cy="341556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C2D311A-4495-2B42-971A-D2201CE3511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8B71DE7-4C2A-5349-B2E7-F82DB14D4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ctr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 hasCustomPrompt="1"/>
          </p:nvPr>
        </p:nvSpPr>
        <p:spPr bwMode="auto">
          <a:xfrm>
            <a:off x="-84405" y="-98474"/>
            <a:ext cx="12346745" cy="4899074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205374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Insert here your background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B012A6A-A317-FC41-8B3C-33DE69481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3CA3506-8C65-FD48-A35E-67240115F0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C4F960A-0E2F-9A4F-B0BB-18BA5CC1D3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807357" y="1081456"/>
            <a:ext cx="615675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7563" y="1238502"/>
            <a:ext cx="5777262" cy="2645912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07357" y="4443680"/>
            <a:ext cx="615675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rgbClr val="2053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7336466" y="1081456"/>
            <a:ext cx="4048178" cy="407546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205374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7672B98-F97E-2A49-9175-A4D6B8E7D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4FF42DC-A0D8-EB40-961B-9078B69D1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4849F98-882C-AE49-BDB2-51AAB73C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10002" y="2286585"/>
            <a:ext cx="5225998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1041991" y="2435957"/>
            <a:ext cx="4697619" cy="2007789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56000" y="2286000"/>
            <a:ext cx="5225998" cy="2295525"/>
          </a:xfrm>
        </p:spPr>
        <p:txBody>
          <a:bodyPr anchor="t"/>
          <a:lstStyle>
            <a:lvl1pPr marL="0" indent="0">
              <a:buFontTx/>
              <a:buNone/>
              <a:defRPr>
                <a:solidFill>
                  <a:srgbClr val="205374"/>
                </a:solidFill>
              </a:defRPr>
            </a:lvl1pPr>
          </a:lstStyle>
          <a:p>
            <a:pPr lvl="0"/>
            <a:r>
              <a:rPr lang="fr-FR" dirty="0"/>
              <a:t>Click to change the styles of 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25301E2-D809-2F45-B648-7237B4B121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B112D039-893B-E44F-A766-6DC57D856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5CD77A1-0046-2744-9981-6ADE827BD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B7933BE-95E8-8C4A-8A9E-087BB05D4D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4C4D2EE-6487-7042-AD4E-ADDF54FC4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0B931F0-80E8-CB4A-8CBD-4342EF709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" name="Segnaposto immagine 6">
            <a:extLst>
              <a:ext uri="{FF2B5EF4-FFF2-40B4-BE49-F238E27FC236}">
                <a16:creationId xmlns:a16="http://schemas.microsoft.com/office/drawing/2014/main" id="{88CD4341-755F-5549-9647-6D06F7D647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0001" y="446089"/>
            <a:ext cx="6611540" cy="541496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here your background image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- Exte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/>
          <p:nvPr userDrawn="1"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gradFill rotWithShape="0">
            <a:gsLst>
              <a:gs pos="0">
                <a:schemeClr val="accent3"/>
              </a:gs>
              <a:gs pos="100000">
                <a:schemeClr val="accent1"/>
              </a:gs>
            </a:gsLst>
            <a:lin ang="18600000"/>
          </a:gradFill>
          <a:ln w="12700"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algn="l" defTabSz="457200" rtl="0" eaLnBrk="1" latinLnBrk="0" hangingPunct="1"/>
            <a:endParaRPr lang="fr-FR" sz="1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0001" y="3763926"/>
            <a:ext cx="10572000" cy="921033"/>
          </a:xfrm>
        </p:spPr>
        <p:txBody>
          <a:bodyPr/>
          <a:lstStyle>
            <a:lvl1pPr>
              <a:defRPr sz="40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 b="1">
                <a:solidFill>
                  <a:srgbClr val="2053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90" y="423972"/>
            <a:ext cx="6582970" cy="282730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0325CF1-A347-6B7B-AA37-F9AC1D9115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2414" y="5982803"/>
            <a:ext cx="2908801" cy="588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 rot="16200000">
            <a:off x="3459126" y="-2651090"/>
            <a:ext cx="5273750" cy="10575925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371601" y="1775638"/>
            <a:ext cx="9448800" cy="2541181"/>
          </a:xfrm>
        </p:spPr>
        <p:txBody>
          <a:bodyPr vert="horz"/>
          <a:lstStyle>
            <a:lvl1pPr algn="ctr"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WRITE HERE YOUR GREETINGS!</a:t>
            </a:r>
            <a:endParaRPr lang="en-US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7782AF1E-687A-C045-A7CE-28A4B73AF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704523"/>
            <a:ext cx="1052624" cy="70262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B1B1A2-58FE-2B41-BC97-52EF94654DAE}"/>
              </a:ext>
            </a:extLst>
          </p:cNvPr>
          <p:cNvSpPr txBox="1"/>
          <p:nvPr userDrawn="1"/>
        </p:nvSpPr>
        <p:spPr>
          <a:xfrm>
            <a:off x="2717232" y="5573228"/>
            <a:ext cx="70115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b="0" i="0">
                <a:solidFill>
                  <a:srgbClr val="3C3950"/>
                </a:solidFill>
                <a:effectLst/>
                <a:latin typeface="Montserrat" pitchFamily="2" charset="77"/>
              </a:rPr>
              <a:t>The NGI Enrichers project has received funding from the European Union’s Horizon Europe Research and Innovation Programme under grant agreement 101070125.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2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5B1B1A2-58FE-2B41-BC97-52EF94654DAE}"/>
              </a:ext>
            </a:extLst>
          </p:cNvPr>
          <p:cNvSpPr txBox="1"/>
          <p:nvPr userDrawn="1"/>
        </p:nvSpPr>
        <p:spPr>
          <a:xfrm>
            <a:off x="8167087" y="6209279"/>
            <a:ext cx="39980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CH" sz="1000" b="0" i="0" dirty="0">
                <a:solidFill>
                  <a:srgbClr val="3C3950"/>
                </a:solidFill>
                <a:effectLst/>
                <a:latin typeface="Montserrat" pitchFamily="2" charset="77"/>
              </a:rPr>
              <a:t>The NGI Enrichers project has received funding from the European Union’s Horizon Europe Research and Innovation Programme under grant agreement 101070125.</a:t>
            </a:r>
            <a:endParaRPr lang="en-US" sz="1000" dirty="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77014E61-A94E-77BE-1094-F202E7F0AE44}"/>
              </a:ext>
            </a:extLst>
          </p:cNvPr>
          <p:cNvSpPr/>
          <p:nvPr userDrawn="1"/>
        </p:nvSpPr>
        <p:spPr>
          <a:xfrm flipH="1">
            <a:off x="-82800" y="-119160"/>
            <a:ext cx="7562520" cy="70952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5558"/>
              <a:gd name="f7" fmla="val 11075"/>
              <a:gd name="f8" fmla="val 636"/>
              <a:gd name="f9" fmla="val 2957"/>
              <a:gd name="f10" fmla="val 28"/>
              <a:gd name="f11" fmla="val 3362"/>
              <a:gd name="f12" fmla="val 26"/>
              <a:gd name="f13" fmla="val 3365"/>
              <a:gd name="f14" fmla="val 23"/>
              <a:gd name="f15" fmla="val 3368"/>
              <a:gd name="f16" fmla="val 21"/>
              <a:gd name="f17" fmla="val 3371"/>
              <a:gd name="f18" fmla="val 17"/>
              <a:gd name="f19" fmla="val 3376"/>
              <a:gd name="f20" fmla="val 14"/>
              <a:gd name="f21" fmla="val 3380"/>
              <a:gd name="f22" fmla="val 10"/>
              <a:gd name="f23" fmla="val 3385"/>
              <a:gd name="f24" fmla="val 7"/>
              <a:gd name="f25" fmla="val 3389"/>
              <a:gd name="f26" fmla="val 3"/>
              <a:gd name="f27" fmla="val 3393"/>
              <a:gd name="f28" fmla="val 3397"/>
              <a:gd name="f29" fmla="val 3411"/>
              <a:gd name="f30" fmla="val 3424"/>
              <a:gd name="f31" fmla="val 3428"/>
              <a:gd name="f32" fmla="val 3432"/>
              <a:gd name="f33" fmla="val 3436"/>
              <a:gd name="f34" fmla="val 3441"/>
              <a:gd name="f35" fmla="val 3445"/>
              <a:gd name="f36" fmla="val 3450"/>
              <a:gd name="f37" fmla="val 3453"/>
              <a:gd name="f38" fmla="val 3456"/>
              <a:gd name="f39" fmla="val 3459"/>
              <a:gd name="f40" fmla="val 3864"/>
              <a:gd name="f41" fmla="val 627"/>
              <a:gd name="f42" fmla="val 6268"/>
              <a:gd name="f43" fmla="val 618"/>
              <a:gd name="f44" fmla="val 8671"/>
              <a:gd name="f45" fmla="val 609"/>
              <a:gd name="f46" fmla="val 15553"/>
              <a:gd name="f47" fmla="val 15572"/>
              <a:gd name="f48" fmla="val 7742"/>
              <a:gd name="f49" fmla="val 15537"/>
              <a:gd name="f50" fmla="val 3395"/>
              <a:gd name="f51" fmla="val 15556"/>
              <a:gd name="f52" fmla="val 62"/>
              <a:gd name="f53" fmla="+- 0 0 0"/>
              <a:gd name="f54" fmla="*/ f3 1 15558"/>
              <a:gd name="f55" fmla="*/ f4 1 11075"/>
              <a:gd name="f56" fmla="val f5"/>
              <a:gd name="f57" fmla="val f6"/>
              <a:gd name="f58" fmla="val f7"/>
              <a:gd name="f59" fmla="*/ f53 f0 1"/>
              <a:gd name="f60" fmla="+- f58 0 f56"/>
              <a:gd name="f61" fmla="+- f57 0 f56"/>
              <a:gd name="f62" fmla="*/ f59 1 f2"/>
              <a:gd name="f63" fmla="*/ f61 1 15558"/>
              <a:gd name="f64" fmla="*/ f60 1 11075"/>
              <a:gd name="f65" fmla="*/ 636 f61 1"/>
              <a:gd name="f66" fmla="*/ 28 f61 1"/>
              <a:gd name="f67" fmla="*/ 21 f61 1"/>
              <a:gd name="f68" fmla="*/ 10 f61 1"/>
              <a:gd name="f69" fmla="*/ 0 f61 1"/>
              <a:gd name="f70" fmla="*/ 15553 f61 1"/>
              <a:gd name="f71" fmla="*/ 15556 f61 1"/>
              <a:gd name="f72" fmla="*/ 609 f61 1"/>
              <a:gd name="f73" fmla="*/ 0 f60 1"/>
              <a:gd name="f74" fmla="*/ 2957 f60 1"/>
              <a:gd name="f75" fmla="*/ 3362 f60 1"/>
              <a:gd name="f76" fmla="*/ 3371 f60 1"/>
              <a:gd name="f77" fmla="*/ 3385 f60 1"/>
              <a:gd name="f78" fmla="*/ 3397 f60 1"/>
              <a:gd name="f79" fmla="*/ 3411 f60 1"/>
              <a:gd name="f80" fmla="*/ 3424 f60 1"/>
              <a:gd name="f81" fmla="*/ 3436 f60 1"/>
              <a:gd name="f82" fmla="*/ 3450 f60 1"/>
              <a:gd name="f83" fmla="*/ 3459 f60 1"/>
              <a:gd name="f84" fmla="*/ 3864 f60 1"/>
              <a:gd name="f85" fmla="*/ 11075 f60 1"/>
              <a:gd name="f86" fmla="*/ 62 f60 1"/>
              <a:gd name="f87" fmla="+- f62 0 f1"/>
              <a:gd name="f88" fmla="*/ f65 1 15558"/>
              <a:gd name="f89" fmla="*/ f66 1 15558"/>
              <a:gd name="f90" fmla="*/ f67 1 15558"/>
              <a:gd name="f91" fmla="*/ f68 1 15558"/>
              <a:gd name="f92" fmla="*/ f69 1 15558"/>
              <a:gd name="f93" fmla="*/ f70 1 15558"/>
              <a:gd name="f94" fmla="*/ f71 1 15558"/>
              <a:gd name="f95" fmla="*/ f72 1 15558"/>
              <a:gd name="f96" fmla="*/ f73 1 11075"/>
              <a:gd name="f97" fmla="*/ f74 1 11075"/>
              <a:gd name="f98" fmla="*/ f75 1 11075"/>
              <a:gd name="f99" fmla="*/ f76 1 11075"/>
              <a:gd name="f100" fmla="*/ f77 1 11075"/>
              <a:gd name="f101" fmla="*/ f78 1 11075"/>
              <a:gd name="f102" fmla="*/ f79 1 11075"/>
              <a:gd name="f103" fmla="*/ f80 1 11075"/>
              <a:gd name="f104" fmla="*/ f81 1 11075"/>
              <a:gd name="f105" fmla="*/ f82 1 11075"/>
              <a:gd name="f106" fmla="*/ f83 1 11075"/>
              <a:gd name="f107" fmla="*/ f84 1 11075"/>
              <a:gd name="f108" fmla="*/ f85 1 11075"/>
              <a:gd name="f109" fmla="*/ f86 1 11075"/>
              <a:gd name="f110" fmla="*/ f56 1 f63"/>
              <a:gd name="f111" fmla="*/ f57 1 f63"/>
              <a:gd name="f112" fmla="*/ f56 1 f64"/>
              <a:gd name="f113" fmla="*/ f58 1 f64"/>
              <a:gd name="f114" fmla="*/ f88 1 f63"/>
              <a:gd name="f115" fmla="*/ f96 1 f64"/>
              <a:gd name="f116" fmla="*/ f97 1 f64"/>
              <a:gd name="f117" fmla="*/ f89 1 f63"/>
              <a:gd name="f118" fmla="*/ f98 1 f64"/>
              <a:gd name="f119" fmla="*/ f90 1 f63"/>
              <a:gd name="f120" fmla="*/ f99 1 f64"/>
              <a:gd name="f121" fmla="*/ f91 1 f63"/>
              <a:gd name="f122" fmla="*/ f100 1 f64"/>
              <a:gd name="f123" fmla="*/ f92 1 f63"/>
              <a:gd name="f124" fmla="*/ f101 1 f64"/>
              <a:gd name="f125" fmla="*/ f102 1 f64"/>
              <a:gd name="f126" fmla="*/ f103 1 f64"/>
              <a:gd name="f127" fmla="*/ f104 1 f64"/>
              <a:gd name="f128" fmla="*/ f105 1 f64"/>
              <a:gd name="f129" fmla="*/ f106 1 f64"/>
              <a:gd name="f130" fmla="*/ f107 1 f64"/>
              <a:gd name="f131" fmla="*/ f95 1 f63"/>
              <a:gd name="f132" fmla="*/ f108 1 f64"/>
              <a:gd name="f133" fmla="*/ f93 1 f63"/>
              <a:gd name="f134" fmla="*/ f94 1 f63"/>
              <a:gd name="f135" fmla="*/ f109 1 f64"/>
              <a:gd name="f136" fmla="*/ f110 f54 1"/>
              <a:gd name="f137" fmla="*/ f111 f54 1"/>
              <a:gd name="f138" fmla="*/ f113 f55 1"/>
              <a:gd name="f139" fmla="*/ f112 f55 1"/>
              <a:gd name="f140" fmla="*/ f114 f54 1"/>
              <a:gd name="f141" fmla="*/ f115 f55 1"/>
              <a:gd name="f142" fmla="*/ f116 f55 1"/>
              <a:gd name="f143" fmla="*/ f117 f54 1"/>
              <a:gd name="f144" fmla="*/ f118 f55 1"/>
              <a:gd name="f145" fmla="*/ f119 f54 1"/>
              <a:gd name="f146" fmla="*/ f120 f55 1"/>
              <a:gd name="f147" fmla="*/ f121 f54 1"/>
              <a:gd name="f148" fmla="*/ f122 f55 1"/>
              <a:gd name="f149" fmla="*/ f123 f54 1"/>
              <a:gd name="f150" fmla="*/ f124 f55 1"/>
              <a:gd name="f151" fmla="*/ f125 f55 1"/>
              <a:gd name="f152" fmla="*/ f126 f55 1"/>
              <a:gd name="f153" fmla="*/ f127 f55 1"/>
              <a:gd name="f154" fmla="*/ f128 f55 1"/>
              <a:gd name="f155" fmla="*/ f129 f55 1"/>
              <a:gd name="f156" fmla="*/ f130 f55 1"/>
              <a:gd name="f157" fmla="*/ f131 f54 1"/>
              <a:gd name="f158" fmla="*/ f132 f55 1"/>
              <a:gd name="f159" fmla="*/ f133 f54 1"/>
              <a:gd name="f160" fmla="*/ f134 f54 1"/>
              <a:gd name="f161" fmla="*/ f135 f5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87">
                <a:pos x="f140" y="f141"/>
              </a:cxn>
              <a:cxn ang="f87">
                <a:pos x="f140" y="f142"/>
              </a:cxn>
              <a:cxn ang="f87">
                <a:pos x="f143" y="f144"/>
              </a:cxn>
              <a:cxn ang="f87">
                <a:pos x="f143" y="f144"/>
              </a:cxn>
              <a:cxn ang="f87">
                <a:pos x="f145" y="f146"/>
              </a:cxn>
              <a:cxn ang="f87">
                <a:pos x="f147" y="f148"/>
              </a:cxn>
              <a:cxn ang="f87">
                <a:pos x="f149" y="f150"/>
              </a:cxn>
              <a:cxn ang="f87">
                <a:pos x="f149" y="f151"/>
              </a:cxn>
              <a:cxn ang="f87">
                <a:pos x="f149" y="f152"/>
              </a:cxn>
              <a:cxn ang="f87">
                <a:pos x="f147" y="f153"/>
              </a:cxn>
              <a:cxn ang="f87">
                <a:pos x="f145" y="f154"/>
              </a:cxn>
              <a:cxn ang="f87">
                <a:pos x="f143" y="f155"/>
              </a:cxn>
              <a:cxn ang="f87">
                <a:pos x="f140" y="f156"/>
              </a:cxn>
              <a:cxn ang="f87">
                <a:pos x="f157" y="f158"/>
              </a:cxn>
              <a:cxn ang="f87">
                <a:pos x="f159" y="f158"/>
              </a:cxn>
              <a:cxn ang="f87">
                <a:pos x="f160" y="f161"/>
              </a:cxn>
              <a:cxn ang="f87">
                <a:pos x="f140" y="f141"/>
              </a:cxn>
            </a:cxnLst>
            <a:rect l="f136" t="f139" r="f137" b="f138"/>
            <a:pathLst>
              <a:path w="15558" h="11075">
                <a:moveTo>
                  <a:pt x="f8" y="f5"/>
                </a:moveTo>
                <a:lnTo>
                  <a:pt x="f8" y="f9"/>
                </a:lnTo>
                <a:lnTo>
                  <a:pt x="f10" y="f11"/>
                </a:ln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5" y="f28"/>
                </a:cubicBezTo>
                <a:lnTo>
                  <a:pt x="f5" y="f29"/>
                </a:lnTo>
                <a:lnTo>
                  <a:pt x="f5" y="f30"/>
                </a:lnTo>
                <a:cubicBezTo>
                  <a:pt x="f26" y="f31"/>
                  <a:pt x="f24" y="f32"/>
                  <a:pt x="f22" y="f33"/>
                </a:cubicBezTo>
                <a:cubicBezTo>
                  <a:pt x="f20" y="f34"/>
                  <a:pt x="f18" y="f35"/>
                  <a:pt x="f16" y="f36"/>
                </a:cubicBezTo>
                <a:cubicBezTo>
                  <a:pt x="f14" y="f37"/>
                  <a:pt x="f12" y="f38"/>
                  <a:pt x="f10" y="f39"/>
                </a:cubicBezTo>
                <a:lnTo>
                  <a:pt x="f8" y="f40"/>
                </a:lnTo>
                <a:cubicBezTo>
                  <a:pt x="f41" y="f42"/>
                  <a:pt x="f43" y="f44"/>
                  <a:pt x="f45" y="f7"/>
                </a:cubicBezTo>
                <a:lnTo>
                  <a:pt x="f46" y="f7"/>
                </a:lnTo>
                <a:cubicBezTo>
                  <a:pt x="f47" y="f48"/>
                  <a:pt x="f49" y="f50"/>
                  <a:pt x="f51" y="f52"/>
                </a:cubicBez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9000">
                <a:schemeClr val="accent3"/>
              </a:gs>
            </a:gsLst>
            <a:lin ang="2700000"/>
          </a:gradFill>
          <a:ln cap="rnd">
            <a:noFill/>
            <a:prstDash val="solid"/>
          </a:ln>
        </p:spPr>
        <p:txBody>
          <a:bodyPr wrap="square" lIns="90000" tIns="45000" rIns="90000" bIns="45000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 dirty="0">
              <a:ln>
                <a:noFill/>
              </a:ln>
              <a:latin typeface="Montserrat" pitchFamily="2" charset="77"/>
              <a:ea typeface="Noto Sans SC Regular" pitchFamily="2"/>
              <a:cs typeface="Noto Sans Devanagari" pitchFamily="2"/>
            </a:endParaRPr>
          </a:p>
        </p:txBody>
      </p:sp>
      <p:sp>
        <p:nvSpPr>
          <p:cNvPr id="27" name="Vertical Title 1">
            <a:extLst>
              <a:ext uri="{FF2B5EF4-FFF2-40B4-BE49-F238E27FC236}">
                <a16:creationId xmlns:a16="http://schemas.microsoft.com/office/drawing/2014/main" id="{A2DC4F0F-2B73-180A-4B9B-8BC07776F8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25959" y="1669680"/>
            <a:ext cx="3656160" cy="4386590"/>
          </a:xfrm>
        </p:spPr>
        <p:txBody>
          <a:bodyPr anchor="t" anchorCtr="1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WRITE HERE YOUR GREETINGS!</a:t>
            </a:r>
          </a:p>
        </p:txBody>
      </p:sp>
      <p:pic>
        <p:nvPicPr>
          <p:cNvPr id="28" name="Immagine 12">
            <a:extLst>
              <a:ext uri="{FF2B5EF4-FFF2-40B4-BE49-F238E27FC236}">
                <a16:creationId xmlns:a16="http://schemas.microsoft.com/office/drawing/2014/main" id="{61D5630F-DD15-DBA0-A627-B3D5ECDBAE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3847" y="6294223"/>
            <a:ext cx="622080" cy="41544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29" name="CasellaDiTesto 20">
            <a:extLst>
              <a:ext uri="{FF2B5EF4-FFF2-40B4-BE49-F238E27FC236}">
                <a16:creationId xmlns:a16="http://schemas.microsoft.com/office/drawing/2014/main" id="{D79D0494-2789-EB7E-BD43-ED3EAC524B44}"/>
              </a:ext>
            </a:extLst>
          </p:cNvPr>
          <p:cNvSpPr txBox="1"/>
          <p:nvPr userDrawn="1"/>
        </p:nvSpPr>
        <p:spPr>
          <a:xfrm>
            <a:off x="810000" y="887759"/>
            <a:ext cx="6611399" cy="954000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STAY UPDATE</a:t>
            </a:r>
            <a:b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</a:br>
            <a:r>
              <a:rPr lang="it-IT" sz="28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AND GET INVOLVED!</a:t>
            </a:r>
          </a:p>
        </p:txBody>
      </p:sp>
      <p:cxnSp>
        <p:nvCxnSpPr>
          <p:cNvPr id="30" name="Connettore 1 35">
            <a:extLst>
              <a:ext uri="{FF2B5EF4-FFF2-40B4-BE49-F238E27FC236}">
                <a16:creationId xmlns:a16="http://schemas.microsoft.com/office/drawing/2014/main" id="{2CEDAE95-824E-80B1-F5E2-5D2BFA3793CD}"/>
              </a:ext>
            </a:extLst>
          </p:cNvPr>
          <p:cNvCxnSpPr/>
          <p:nvPr userDrawn="1"/>
        </p:nvCxnSpPr>
        <p:spPr>
          <a:xfrm>
            <a:off x="9989280" y="6209279"/>
            <a:ext cx="1392840" cy="0"/>
          </a:xfrm>
          <a:prstGeom prst="straightConnector1">
            <a:avLst/>
          </a:prstGeom>
          <a:noFill/>
          <a:ln w="9360" cap="flat">
            <a:solidFill>
              <a:srgbClr val="205374"/>
            </a:solidFill>
            <a:prstDash val="solid"/>
            <a:round/>
          </a:ln>
        </p:spPr>
      </p:cxnSp>
      <p:sp>
        <p:nvSpPr>
          <p:cNvPr id="31" name="CasellaDiTesto 36">
            <a:hlinkClick r:id="rId3"/>
            <a:extLst>
              <a:ext uri="{FF2B5EF4-FFF2-40B4-BE49-F238E27FC236}">
                <a16:creationId xmlns:a16="http://schemas.microsoft.com/office/drawing/2014/main" id="{500D3CBA-ADC4-FEE6-5F73-27EBCB38FE56}"/>
              </a:ext>
            </a:extLst>
          </p:cNvPr>
          <p:cNvSpPr txBox="1"/>
          <p:nvPr userDrawn="1"/>
        </p:nvSpPr>
        <p:spPr>
          <a:xfrm>
            <a:off x="1351440" y="226200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 err="1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enrichers.ngi.eu</a:t>
            </a:r>
            <a:endParaRPr lang="it-IT" sz="1600" b="1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Montserrat" pitchFamily="18"/>
              <a:ea typeface="Noto Sans SC Regular" pitchFamily="2"/>
              <a:cs typeface="Noto Sans Devanagari" pitchFamily="2"/>
            </a:endParaRPr>
          </a:p>
        </p:txBody>
      </p:sp>
      <p:pic>
        <p:nvPicPr>
          <p:cNvPr id="32" name="Immagine 37">
            <a:hlinkClick r:id="rId4"/>
            <a:extLst>
              <a:ext uri="{FF2B5EF4-FFF2-40B4-BE49-F238E27FC236}">
                <a16:creationId xmlns:a16="http://schemas.microsoft.com/office/drawing/2014/main" id="{9EC62961-9B43-601D-A135-96FA268C63E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939959" y="396828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3" name="Immagine 38">
            <a:hlinkClick r:id="rId6"/>
            <a:extLst>
              <a:ext uri="{FF2B5EF4-FFF2-40B4-BE49-F238E27FC236}">
                <a16:creationId xmlns:a16="http://schemas.microsoft.com/office/drawing/2014/main" id="{1F1E91F4-9A6C-3D99-B315-EFB2691AAB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939959" y="454464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4" name="Immagine 39">
            <a:hlinkClick r:id="rId8"/>
            <a:extLst>
              <a:ext uri="{FF2B5EF4-FFF2-40B4-BE49-F238E27FC236}">
                <a16:creationId xmlns:a16="http://schemas.microsoft.com/office/drawing/2014/main" id="{9ED32211-6CC2-C902-5B5B-F86D06264B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939959" y="512136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5" name="Immagine 40">
            <a:hlinkClick r:id="rId10"/>
            <a:extLst>
              <a:ext uri="{FF2B5EF4-FFF2-40B4-BE49-F238E27FC236}">
                <a16:creationId xmlns:a16="http://schemas.microsoft.com/office/drawing/2014/main" id="{DE57B3EE-ADDE-3934-6562-CD002481F62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biLevel thresh="50000"/>
          </a:blip>
          <a:stretch>
            <a:fillRect/>
          </a:stretch>
        </p:blipFill>
        <p:spPr>
          <a:xfrm>
            <a:off x="939959" y="339156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6" name="Immagine 41">
            <a:hlinkClick r:id="rId12"/>
            <a:extLst>
              <a:ext uri="{FF2B5EF4-FFF2-40B4-BE49-F238E27FC236}">
                <a16:creationId xmlns:a16="http://schemas.microsoft.com/office/drawing/2014/main" id="{69034A4E-CC38-C9E5-1538-E42F93C57BF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biLevel thresh="50000"/>
          </a:blip>
          <a:stretch>
            <a:fillRect/>
          </a:stretch>
        </p:blipFill>
        <p:spPr>
          <a:xfrm>
            <a:off x="939959" y="223848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7" name="Immagine 42">
            <a:hlinkClick r:id="rId14"/>
            <a:extLst>
              <a:ext uri="{FF2B5EF4-FFF2-40B4-BE49-F238E27FC236}">
                <a16:creationId xmlns:a16="http://schemas.microsoft.com/office/drawing/2014/main" id="{C81BFB94-057E-F9B8-56A8-7B7DC7B0DFA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biLevel thresh="50000"/>
          </a:blip>
          <a:stretch>
            <a:fillRect/>
          </a:stretch>
        </p:blipFill>
        <p:spPr>
          <a:xfrm>
            <a:off x="939959" y="569772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pic>
        <p:nvPicPr>
          <p:cNvPr id="38" name="Immagine 43">
            <a:hlinkClick r:id="rId16"/>
            <a:extLst>
              <a:ext uri="{FF2B5EF4-FFF2-40B4-BE49-F238E27FC236}">
                <a16:creationId xmlns:a16="http://schemas.microsoft.com/office/drawing/2014/main" id="{06701A55-C35C-8A32-A325-E6EE4358C9A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biLevel thresh="50000"/>
          </a:blip>
          <a:stretch>
            <a:fillRect/>
          </a:stretch>
        </p:blipFill>
        <p:spPr>
          <a:xfrm>
            <a:off x="939959" y="2815200"/>
            <a:ext cx="411840" cy="411840"/>
          </a:xfrm>
          <a:prstGeom prst="rect">
            <a:avLst/>
          </a:prstGeom>
          <a:noFill/>
          <a:ln cap="rnd">
            <a:noFill/>
          </a:ln>
        </p:spPr>
      </p:pic>
      <p:sp>
        <p:nvSpPr>
          <p:cNvPr id="39" name="CasellaDiTesto 44">
            <a:hlinkClick r:id="rId8"/>
            <a:extLst>
              <a:ext uri="{FF2B5EF4-FFF2-40B4-BE49-F238E27FC236}">
                <a16:creationId xmlns:a16="http://schemas.microsoft.com/office/drawing/2014/main" id="{5992A7F6-5390-6517-3D65-7E83D8B16C16}"/>
              </a:ext>
            </a:extLst>
          </p:cNvPr>
          <p:cNvSpPr txBox="1"/>
          <p:nvPr userDrawn="1"/>
        </p:nvSpPr>
        <p:spPr>
          <a:xfrm>
            <a:off x="1351440" y="515244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</a:t>
            </a:r>
          </a:p>
        </p:txBody>
      </p:sp>
      <p:sp>
        <p:nvSpPr>
          <p:cNvPr id="40" name="CasellaDiTesto 45">
            <a:hlinkClick r:id="rId16"/>
            <a:extLst>
              <a:ext uri="{FF2B5EF4-FFF2-40B4-BE49-F238E27FC236}">
                <a16:creationId xmlns:a16="http://schemas.microsoft.com/office/drawing/2014/main" id="{8B185526-3D5B-F837-FEE6-66B64FA805F3}"/>
              </a:ext>
            </a:extLst>
          </p:cNvPr>
          <p:cNvSpPr txBox="1"/>
          <p:nvPr userDrawn="1"/>
        </p:nvSpPr>
        <p:spPr>
          <a:xfrm>
            <a:off x="1351440" y="283872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 err="1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xxxx</a:t>
            </a:r>
            <a:endParaRPr lang="it-IT" sz="1600" b="1" i="0" u="none" strike="noStrike" kern="1200" cap="none" spc="0" baseline="0" dirty="0">
              <a:ln>
                <a:noFill/>
              </a:ln>
              <a:solidFill>
                <a:srgbClr val="FFFFFF"/>
              </a:solidFill>
              <a:latin typeface="Montserrat" pitchFamily="18"/>
              <a:ea typeface="Noto Sans SC Regular" pitchFamily="2"/>
              <a:cs typeface="Noto Sans Devanagari" pitchFamily="2"/>
            </a:endParaRPr>
          </a:p>
        </p:txBody>
      </p:sp>
      <p:sp>
        <p:nvSpPr>
          <p:cNvPr id="41" name="CasellaDiTesto 46">
            <a:hlinkClick r:id="rId10"/>
            <a:extLst>
              <a:ext uri="{FF2B5EF4-FFF2-40B4-BE49-F238E27FC236}">
                <a16:creationId xmlns:a16="http://schemas.microsoft.com/office/drawing/2014/main" id="{DB236681-4EE5-F4F2-B9B6-B5B72682C1AA}"/>
              </a:ext>
            </a:extLst>
          </p:cNvPr>
          <p:cNvSpPr txBox="1"/>
          <p:nvPr userDrawn="1"/>
        </p:nvSpPr>
        <p:spPr>
          <a:xfrm>
            <a:off x="1351440" y="341508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2" name="CasellaDiTesto 47">
            <a:hlinkClick r:id="rId4"/>
            <a:extLst>
              <a:ext uri="{FF2B5EF4-FFF2-40B4-BE49-F238E27FC236}">
                <a16:creationId xmlns:a16="http://schemas.microsoft.com/office/drawing/2014/main" id="{D769B678-D9C5-046A-F4D3-E11FF0662474}"/>
              </a:ext>
            </a:extLst>
          </p:cNvPr>
          <p:cNvSpPr txBox="1"/>
          <p:nvPr userDrawn="1"/>
        </p:nvSpPr>
        <p:spPr>
          <a:xfrm>
            <a:off x="1351440" y="399936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3" name="CasellaDiTesto 48">
            <a:hlinkClick r:id="rId6"/>
            <a:extLst>
              <a:ext uri="{FF2B5EF4-FFF2-40B4-BE49-F238E27FC236}">
                <a16:creationId xmlns:a16="http://schemas.microsoft.com/office/drawing/2014/main" id="{362DA044-A9EE-4E33-DED7-16F9688E10F8}"/>
              </a:ext>
            </a:extLst>
          </p:cNvPr>
          <p:cNvSpPr txBox="1"/>
          <p:nvPr userDrawn="1"/>
        </p:nvSpPr>
        <p:spPr>
          <a:xfrm>
            <a:off x="1351440" y="456096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@xxx</a:t>
            </a:r>
          </a:p>
        </p:txBody>
      </p:sp>
      <p:sp>
        <p:nvSpPr>
          <p:cNvPr id="44" name="CasellaDiTesto 49">
            <a:hlinkClick r:id="rId14"/>
            <a:extLst>
              <a:ext uri="{FF2B5EF4-FFF2-40B4-BE49-F238E27FC236}">
                <a16:creationId xmlns:a16="http://schemas.microsoft.com/office/drawing/2014/main" id="{11EBF48F-3E0E-5153-C952-E179B16B5BA5}"/>
              </a:ext>
            </a:extLst>
          </p:cNvPr>
          <p:cNvSpPr txBox="1"/>
          <p:nvPr userDrawn="1"/>
        </p:nvSpPr>
        <p:spPr>
          <a:xfrm>
            <a:off x="1351440" y="5715847"/>
            <a:ext cx="5102280" cy="342466"/>
          </a:xfrm>
          <a:prstGeom prst="rect">
            <a:avLst/>
          </a:prstGeom>
          <a:noFill/>
          <a:ln cap="rnd">
            <a:noFill/>
          </a:ln>
        </p:spPr>
        <p:txBody>
          <a:bodyPr wrap="square" lIns="91440" tIns="45720" rIns="91440" bIns="45720" anchor="ctr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it-IT" sz="1600" b="1" i="0" u="none" strike="noStrike" kern="1200" cap="none" spc="0" baseline="0" dirty="0">
                <a:ln>
                  <a:noFill/>
                </a:ln>
                <a:solidFill>
                  <a:srgbClr val="FFFFFF"/>
                </a:solidFill>
                <a:latin typeface="Montserrat" pitchFamily="18"/>
                <a:ea typeface="Noto Sans SC Regular" pitchFamily="2"/>
                <a:cs typeface="Noto Sans Devanagari" pitchFamily="2"/>
              </a:rPr>
              <a:t>xxx</a:t>
            </a:r>
          </a:p>
        </p:txBody>
      </p:sp>
      <p:cxnSp>
        <p:nvCxnSpPr>
          <p:cNvPr id="45" name="Connettore 1 50">
            <a:extLst>
              <a:ext uri="{FF2B5EF4-FFF2-40B4-BE49-F238E27FC236}">
                <a16:creationId xmlns:a16="http://schemas.microsoft.com/office/drawing/2014/main" id="{BC3A75A6-9677-C9F8-BC29-B52CD23C4E7B}"/>
              </a:ext>
            </a:extLst>
          </p:cNvPr>
          <p:cNvCxnSpPr/>
          <p:nvPr userDrawn="1"/>
        </p:nvCxnSpPr>
        <p:spPr>
          <a:xfrm>
            <a:off x="7725959" y="6209279"/>
            <a:ext cx="1392841" cy="0"/>
          </a:xfrm>
          <a:prstGeom prst="straightConnector1">
            <a:avLst/>
          </a:prstGeom>
          <a:noFill/>
          <a:ln w="9360" cap="flat">
            <a:solidFill>
              <a:srgbClr val="205374"/>
            </a:solidFill>
            <a:prstDash val="solid"/>
            <a:round/>
          </a:ln>
        </p:spPr>
      </p:cxnSp>
      <p:pic>
        <p:nvPicPr>
          <p:cNvPr id="46" name="Image 45">
            <a:extLst>
              <a:ext uri="{FF2B5EF4-FFF2-40B4-BE49-F238E27FC236}">
                <a16:creationId xmlns:a16="http://schemas.microsoft.com/office/drawing/2014/main" id="{EF6D1910-6DB5-7AF7-E554-3CB314CEAC08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8380607" y="327060"/>
            <a:ext cx="2346863" cy="47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8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96633"/>
            <a:ext cx="10554574" cy="356216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6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996418"/>
            <a:ext cx="10554574" cy="28623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415C08A-5754-3542-BC24-3E7A0848685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8712" y="2241850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49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1786597"/>
            <a:ext cx="10554574" cy="407220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41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 - n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18712" y="2222695"/>
            <a:ext cx="10554574" cy="36361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9C34A4-DE35-FE42-94A3-B1EDDB5471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C28FDD8-81FF-E24A-9D29-460D3A77D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4718916-E26C-3F4D-99EB-5199405EA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BFC4BB2-B1B8-7941-9208-B4D527E279B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818712" y="1555151"/>
            <a:ext cx="10571998" cy="576262"/>
          </a:xfrm>
        </p:spPr>
        <p:txBody>
          <a:bodyPr anchor="ctr">
            <a:noAutofit/>
          </a:bodyPr>
          <a:lstStyle>
            <a:lvl1pPr marL="0" indent="0" algn="l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01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-54656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2547257"/>
            <a:ext cx="10561418" cy="1872939"/>
          </a:xfrm>
        </p:spPr>
        <p:txBody>
          <a:bodyPr anchor="b"/>
          <a:lstStyle>
            <a:lvl1pPr algn="l"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br>
              <a:rPr lang="fr-FR" dirty="0"/>
            </a:br>
            <a:r>
              <a:rPr lang="fr-FR" dirty="0"/>
              <a:t>the SECTION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 b="1">
                <a:solidFill>
                  <a:srgbClr val="20537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change the </a:t>
            </a:r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E02B046-1D28-DA47-B500-716D0D178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B140D0-B13B-4C44-AB22-F84A8DA175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D3CBC23-2BA1-7B47-AAA7-2D1DC9E2D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1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18712" y="2366299"/>
            <a:ext cx="5185873" cy="3494751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7415" y="2366299"/>
            <a:ext cx="5194583" cy="3494752"/>
          </a:xfr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1856C95-0D7E-4642-AD63-51C3730B7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C45833D-2F6D-2D42-AB58-88BC1537AD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F24991E-7465-D24B-A87E-5843AFFB6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subtitles &amp;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/>
          <p:cNvSpPr/>
          <p:nvPr userDrawn="1"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gradFill>
            <a:gsLst>
              <a:gs pos="100000">
                <a:schemeClr val="accent1"/>
              </a:gs>
              <a:gs pos="0">
                <a:schemeClr val="accent3"/>
              </a:gs>
            </a:gsLst>
            <a:lin ang="18600000" scaled="0"/>
          </a:gradFill>
          <a:ln/>
          <a:extLs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4728" y="2534103"/>
            <a:ext cx="5189857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14729" y="3110366"/>
            <a:ext cx="5189856" cy="2678113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7415" y="2534103"/>
            <a:ext cx="5194583" cy="57626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rgbClr val="20537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change the </a:t>
            </a:r>
            <a:r>
              <a:rPr lang="fr-FR" err="1"/>
              <a:t>subtitle</a:t>
            </a:r>
            <a:endParaRPr lang="fr-F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7415" y="3110366"/>
            <a:ext cx="5194583" cy="2678113"/>
          </a:xfrm>
        </p:spPr>
        <p:txBody>
          <a:bodyPr anchor="t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/>
              <a:t>Click to change the styles of the mask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0000" y="447188"/>
            <a:ext cx="10571998" cy="970450"/>
          </a:xfrm>
        </p:spPr>
        <p:txBody>
          <a:bodyPr/>
          <a:lstStyle>
            <a:lvl1pPr>
              <a:defRPr sz="3200" b="1"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Click </a:t>
            </a:r>
            <a:r>
              <a:rPr lang="fr-FR" err="1"/>
              <a:t>here</a:t>
            </a:r>
            <a:r>
              <a:rPr lang="fr-FR"/>
              <a:t> to </a:t>
            </a:r>
            <a:r>
              <a:rPr lang="fr-FR" err="1"/>
              <a:t>modify</a:t>
            </a:r>
            <a:r>
              <a:rPr lang="fr-FR"/>
              <a:t> the </a:t>
            </a:r>
            <a:r>
              <a:rPr lang="fr-FR" err="1"/>
              <a:t>title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09834B7-FEC3-B64D-A335-993E136235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870362" y="6041362"/>
            <a:ext cx="603159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DCD8CC6-EA7C-3E46-8AFA-99462E1E98D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A01DD9-156F-224E-AD56-F01E383B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modify</a:t>
            </a:r>
            <a:r>
              <a:rPr lang="fr-FR" dirty="0"/>
              <a:t> the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noProof="0" dirty="0"/>
              <a:t>Click to change the styles of the mask text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70361" y="6041362"/>
            <a:ext cx="602262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5516" y="6041362"/>
            <a:ext cx="1264845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 b="0" i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01" y="6041362"/>
            <a:ext cx="795516" cy="365125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l">
              <a:defRPr sz="2000" b="1" i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0BE0FDE-5FFB-0796-A3FC-AEB0931D7F6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9044352" y="5982803"/>
            <a:ext cx="2346863" cy="47467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69" r:id="rId4"/>
    <p:sldLayoutId id="2147483670" r:id="rId5"/>
    <p:sldLayoutId id="2147483668" r:id="rId6"/>
    <p:sldLayoutId id="2147483651" r:id="rId7"/>
    <p:sldLayoutId id="2147483652" r:id="rId8"/>
    <p:sldLayoutId id="2147483653" r:id="rId9"/>
    <p:sldLayoutId id="2147483671" r:id="rId10"/>
    <p:sldLayoutId id="2147483672" r:id="rId11"/>
    <p:sldLayoutId id="2147483654" r:id="rId12"/>
    <p:sldLayoutId id="2147483655" r:id="rId13"/>
    <p:sldLayoutId id="2147483656" r:id="rId14"/>
    <p:sldLayoutId id="2147483663" r:id="rId15"/>
    <p:sldLayoutId id="2147483657" r:id="rId16"/>
    <p:sldLayoutId id="2147483666" r:id="rId17"/>
    <p:sldLayoutId id="2147483661" r:id="rId18"/>
    <p:sldLayoutId id="2147483659" r:id="rId19"/>
    <p:sldLayoutId id="2147483674" r:id="rId20"/>
    <p:sldLayoutId id="2147483673" r:id="rId2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cap="all" baseline="0">
          <a:solidFill>
            <a:schemeClr val="accent2"/>
          </a:solidFill>
          <a:latin typeface="Montserrat" charset="0"/>
          <a:ea typeface="Montserrat" charset="0"/>
          <a:cs typeface="Montserrat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8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6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4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2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Font typeface="Wingdings 2" charset="2"/>
        <a:buChar char=""/>
        <a:defRPr sz="1200" b="0" i="0" kern="1200">
          <a:solidFill>
            <a:schemeClr val="bg1"/>
          </a:solidFill>
          <a:latin typeface="Montserrat" charset="0"/>
          <a:ea typeface="Montserrat" charset="0"/>
          <a:cs typeface="Montserrat" charset="0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978090-CC3C-5449-B258-641946305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387" y="3763926"/>
            <a:ext cx="10572000" cy="921033"/>
          </a:xfrm>
        </p:spPr>
        <p:txBody>
          <a:bodyPr/>
          <a:lstStyle/>
          <a:p>
            <a:r>
              <a:rPr lang="en-US" dirty="0"/>
              <a:t>Project’s / Organization's Name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1F0276B4-A375-7A4B-9297-6D620AAEC4BF}"/>
              </a:ext>
            </a:extLst>
          </p:cNvPr>
          <p:cNvSpPr txBox="1">
            <a:spLocks/>
          </p:cNvSpPr>
          <p:nvPr/>
        </p:nvSpPr>
        <p:spPr>
          <a:xfrm>
            <a:off x="599387" y="5130802"/>
            <a:ext cx="7548933" cy="133096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cap="none" dirty="0">
                <a:solidFill>
                  <a:schemeClr val="accent2"/>
                </a:solidFill>
                <a:latin typeface="Montserrat"/>
              </a:rPr>
              <a:t>The Big idea </a:t>
            </a:r>
            <a:r>
              <a:rPr lang="en-US" sz="3600" b="0" cap="none" dirty="0">
                <a:solidFill>
                  <a:schemeClr val="bg1"/>
                </a:solidFill>
                <a:latin typeface="Montserrat"/>
              </a:rPr>
              <a:t>- summarize it in one sentence (max 20 words)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0F1664-48F3-F04E-9BF1-56927B7C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04" y="3605906"/>
            <a:ext cx="10571998" cy="209963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>
                <a:latin typeface="Montserrat"/>
              </a:rPr>
              <a:t>Slide #1: The Problem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2648B-386E-2B48-B481-8842571E4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283B764-0204-9525-9D7F-845EB6A30CD5}"/>
              </a:ext>
            </a:extLst>
          </p:cNvPr>
          <p:cNvSpPr txBox="1"/>
          <p:nvPr/>
        </p:nvSpPr>
        <p:spPr>
          <a:xfrm>
            <a:off x="805031" y="372852"/>
            <a:ext cx="1052834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cap="all" dirty="0">
                <a:latin typeface="Montserrat"/>
              </a:rPr>
              <a:t>TIMELINE AND MILESTONES </a:t>
            </a:r>
            <a:endParaRPr lang="en-US" sz="3200" cap="all" dirty="0">
              <a:latin typeface="Montserrat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A4551EE-CE87-6D20-1F11-D97B144A7146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Explain your plans: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DF8F59B-34A7-91DE-BB68-125429F49461}"/>
              </a:ext>
            </a:extLst>
          </p:cNvPr>
          <p:cNvSpPr txBox="1">
            <a:spLocks/>
          </p:cNvSpPr>
          <p:nvPr/>
        </p:nvSpPr>
        <p:spPr>
          <a:xfrm>
            <a:off x="801288" y="2746690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Timing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describe the timeline and milestones of your project for the next 12 months (if it has already started, please include also an overview of the past 6-months)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Collaboration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list existing relationships and partnerships (e.g., Universities, Research Labs, Corporations)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Funding and patents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– list R&amp;D funding already obtained or to be obtained to finance your project. List of patents held or in progress. Number of customers reached by your product/service.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DD5CA5C-4F9F-422A-3DC8-D4A9EED62CD4}"/>
              </a:ext>
            </a:extLst>
          </p:cNvPr>
          <p:cNvSpPr/>
          <p:nvPr/>
        </p:nvSpPr>
        <p:spPr>
          <a:xfrm>
            <a:off x="806363" y="1077759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IMPLEMENTATION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452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15535"/>
            <a:ext cx="10571998" cy="970450"/>
          </a:xfrm>
        </p:spPr>
        <p:txBody>
          <a:bodyPr/>
          <a:lstStyle/>
          <a:p>
            <a:r>
              <a:rPr lang="en-US" sz="2800" dirty="0">
                <a:latin typeface="Montserrat"/>
              </a:rPr>
              <a:t>EXPECTED OUTPUTS AND OUTCOMES OF YOUR EXPEDITION – VISION AND POTENTIAL IMPACT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35205" y="2335713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what will come next: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14D65F27-459D-59BE-E7AA-7EAE93A3B6C7}"/>
              </a:ext>
            </a:extLst>
          </p:cNvPr>
          <p:cNvSpPr txBox="1">
            <a:spLocks/>
          </p:cNvSpPr>
          <p:nvPr/>
        </p:nvSpPr>
        <p:spPr>
          <a:xfrm>
            <a:off x="801288" y="2765002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Outcomes and impacts 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which outcomes and impacts do you think your expedition will have?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Implementation strategy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do you plan to implement your solution once the expedition is over?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Technology transfer approach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– how do you plan to commercialize your solution? (answer only if you plan to do so)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80B9952F-72AF-739D-3CDA-9E97EEEDB92F}"/>
              </a:ext>
            </a:extLst>
          </p:cNvPr>
          <p:cNvSpPr/>
          <p:nvPr/>
        </p:nvSpPr>
        <p:spPr>
          <a:xfrm>
            <a:off x="806363" y="1171704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IMPLEMENTATION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91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2B2C8-3261-5D41-A10D-F39EC787F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6" y="409542"/>
            <a:ext cx="10571998" cy="970450"/>
          </a:xfrm>
        </p:spPr>
        <p:txBody>
          <a:bodyPr/>
          <a:lstStyle/>
          <a:p>
            <a:r>
              <a:rPr lang="en-US" dirty="0"/>
              <a:t>Your motivation</a:t>
            </a:r>
            <a:br>
              <a:rPr lang="en-US" dirty="0"/>
            </a:b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EC2706D-8C06-1D49-84B6-32370F6AA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EF7BBA7-446E-058D-D9A9-D094C2C170DA}"/>
              </a:ext>
            </a:extLst>
          </p:cNvPr>
          <p:cNvSpPr txBox="1">
            <a:spLocks/>
          </p:cNvSpPr>
          <p:nvPr/>
        </p:nvSpPr>
        <p:spPr>
          <a:xfrm>
            <a:off x="735205" y="2468750"/>
            <a:ext cx="10571998" cy="5762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latin typeface="Montserrat"/>
              </a:rPr>
              <a:t>Tell us about your motivation: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3FA74AB-8D45-F822-54CD-A00AC8F2D52D}"/>
              </a:ext>
            </a:extLst>
          </p:cNvPr>
          <p:cNvSpPr txBox="1">
            <a:spLocks/>
          </p:cNvSpPr>
          <p:nvPr/>
        </p:nvSpPr>
        <p:spPr>
          <a:xfrm>
            <a:off x="735205" y="2701612"/>
            <a:ext cx="10571998" cy="272955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Human centric approach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explain how your project is Human-centric approach considering social participation, open Internet, respect of the user’s consent, privacy, inclusion, resiliency, respect for the environment, sustainability, security,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7A2D9"/>
                </a:solidFill>
                <a:latin typeface="Montserrat"/>
              </a:rPr>
              <a:t>Motivation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what motivates you to apply to the NGI Enrichers Transatlantic Fellowship Program? Why do you want to contribute? 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DA3143A-3CE1-D61A-438D-58C6B42006D3}"/>
              </a:ext>
            </a:extLst>
          </p:cNvPr>
          <p:cNvSpPr/>
          <p:nvPr/>
        </p:nvSpPr>
        <p:spPr>
          <a:xfrm>
            <a:off x="806363" y="1067320"/>
            <a:ext cx="2567835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50703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4E7371-4076-5641-81D9-9263DE8AE06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4004" y="2341258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How can we reach you?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12648B-386E-2B48-B481-8842571E4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BBB3651-3297-8F9D-17C0-CB409634E46D}"/>
              </a:ext>
            </a:extLst>
          </p:cNvPr>
          <p:cNvSpPr txBox="1">
            <a:spLocks/>
          </p:cNvSpPr>
          <p:nvPr/>
        </p:nvSpPr>
        <p:spPr>
          <a:xfrm>
            <a:off x="964004" y="2872186"/>
            <a:ext cx="10571998" cy="76230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2"/>
                </a:solidFill>
              </a:rPr>
              <a:t>Contact info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–  email address, LinkedIn profile, socials, etc.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C887AE6-AE1B-776F-16FE-4ED9C5F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535600"/>
            <a:ext cx="10571998" cy="762306"/>
          </a:xfrm>
        </p:spPr>
        <p:txBody>
          <a:bodyPr/>
          <a:lstStyle/>
          <a:p>
            <a:r>
              <a:rPr lang="it-IT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5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0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(2)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677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1AD44-600A-877E-9BC3-40C2EFD54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ADDITIONAL SLIDE (3)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09B76D-C122-D1F5-6848-BAD5DB760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025A311-B29A-0C20-5CB8-724D61401BE1}"/>
              </a:ext>
            </a:extLst>
          </p:cNvPr>
          <p:cNvSpPr txBox="1">
            <a:spLocks/>
          </p:cNvSpPr>
          <p:nvPr/>
        </p:nvSpPr>
        <p:spPr>
          <a:xfrm>
            <a:off x="663637" y="1911060"/>
            <a:ext cx="10571998" cy="203866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8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6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4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Char char=""/>
              <a:defRPr sz="1200" b="0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2"/>
                </a:solidFill>
                <a:latin typeface="Montserrat"/>
              </a:rPr>
              <a:t>Do you want to tell us more about your project/idea/product? Feel free to use this additional slide to add relevant information!</a:t>
            </a:r>
            <a:endParaRPr lang="en-US" b="1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35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/>
              <a:t>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39560"/>
            <a:ext cx="10571998" cy="2445676"/>
          </a:xfrm>
        </p:spPr>
        <p:txBody>
          <a:bodyPr/>
          <a:lstStyle/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Define the problem (need or gap) being solved by your project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do you identify and describe it? </a:t>
            </a:r>
            <a:endParaRPr lang="fr-FR" b="0" dirty="0">
              <a:solidFill>
                <a:schemeClr val="bg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is the main target audiences?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it may also include relevant stakeholders which are facing the problem you address. </a:t>
            </a:r>
            <a:endParaRPr lang="fr-FR" b="0" dirty="0">
              <a:solidFill>
                <a:schemeClr val="bg1"/>
              </a:solidFill>
            </a:endParaRP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else is already addressing the problem, and why is there an opportunity?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you can answer by benchmarking competition or similar projects already working on the problem you address.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F9B004F3-8412-5DAE-6073-CC9600ECACA9}"/>
              </a:ext>
            </a:extLst>
          </p:cNvPr>
          <p:cNvSpPr txBox="1">
            <a:spLocks/>
          </p:cNvSpPr>
          <p:nvPr/>
        </p:nvSpPr>
        <p:spPr>
          <a:xfrm>
            <a:off x="801288" y="2257912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Present the problem: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0A9421F8-F1E7-7C25-E9FB-755FEC32915F}"/>
              </a:ext>
            </a:extLst>
          </p:cNvPr>
          <p:cNvSpPr/>
          <p:nvPr/>
        </p:nvSpPr>
        <p:spPr>
          <a:xfrm>
            <a:off x="806363" y="1046444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8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Solution (1) 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8712" y="2237592"/>
            <a:ext cx="10571998" cy="576262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Present your solution (research project or technology developed)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1891F29-A1CB-160E-1D31-DA4507FE0D55}"/>
              </a:ext>
            </a:extLst>
          </p:cNvPr>
          <p:cNvSpPr txBox="1">
            <a:spLocks/>
          </p:cNvSpPr>
          <p:nvPr/>
        </p:nvSpPr>
        <p:spPr>
          <a:xfrm>
            <a:off x="801288" y="3059602"/>
            <a:ext cx="10571998" cy="24456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Technology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</a:t>
            </a:r>
            <a:r>
              <a:rPr lang="en-US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how would you describe the technology behind your solution? 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Differentiator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which are the factors that differentiate your solution from what already exist? Which is the competitive advantage of you solution?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Development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how do you plan to further develop your solution?</a:t>
            </a:r>
          </a:p>
          <a:p>
            <a:pPr marL="342900" indent="-342900">
              <a:buFont typeface="Arial" charset="2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Size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 - which is the size of the market you are addressing? (if the solution is ready for commercialization). </a:t>
            </a:r>
          </a:p>
          <a:p>
            <a:pPr marL="342900" indent="-342900">
              <a:buFont typeface="Arial" charset="2"/>
              <a:buChar char="•"/>
            </a:pP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8D9119C-6D2E-471E-EF21-0C9FEC5D50F3}"/>
              </a:ext>
            </a:extLst>
          </p:cNvPr>
          <p:cNvSpPr/>
          <p:nvPr/>
        </p:nvSpPr>
        <p:spPr>
          <a:xfrm>
            <a:off x="816801" y="1056882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0204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726" y="713"/>
            <a:ext cx="10571998" cy="970450"/>
          </a:xfrm>
        </p:spPr>
        <p:txBody>
          <a:bodyPr/>
          <a:lstStyle/>
          <a:p>
            <a:r>
              <a:rPr lang="en-US" dirty="0"/>
              <a:t>Your Solution (2)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10001" y="2813854"/>
            <a:ext cx="10571998" cy="576262"/>
          </a:xfrm>
        </p:spPr>
        <p:txBody>
          <a:bodyPr/>
          <a:lstStyle/>
          <a:p>
            <a:r>
              <a:rPr lang="en-US" b="0" dirty="0">
                <a:solidFill>
                  <a:schemeClr val="bg1"/>
                </a:solidFill>
                <a:latin typeface="Montserrat"/>
              </a:rPr>
              <a:t>Use this space to include anything that can help to present your solution graphically: technical design / infographic / scheme / dataset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6134A44-F407-CC50-09DA-4E4A5CC7BC76}"/>
              </a:ext>
            </a:extLst>
          </p:cNvPr>
          <p:cNvSpPr txBox="1">
            <a:spLocks/>
          </p:cNvSpPr>
          <p:nvPr/>
        </p:nvSpPr>
        <p:spPr>
          <a:xfrm>
            <a:off x="818712" y="2237592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Explain the solution graphically: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3091FA8-82E7-5B88-5F35-3EAFC777C263}"/>
              </a:ext>
            </a:extLst>
          </p:cNvPr>
          <p:cNvSpPr/>
          <p:nvPr/>
        </p:nvSpPr>
        <p:spPr>
          <a:xfrm>
            <a:off x="816801" y="1109074"/>
            <a:ext cx="6638794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ORIGINALITY AND TECHNICAL QUALITY OF THE IDEA</a:t>
            </a:r>
            <a:endParaRPr lang="fr-FR">
              <a:solidFill>
                <a:srgbClr val="2053A6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89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37277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PROFILE: First &amp; Last NAME, Position 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83326"/>
            <a:ext cx="8235145" cy="1778000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Why you? 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bio and achievements/successes/role in your current organization</a:t>
            </a: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Your experience with NGI -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list of any relevant publications/products/projects/results related to NGI</a:t>
            </a: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Your achievements as NGI researchers/innovator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list any relevant honors and/or prizes related to NGI </a:t>
            </a: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endParaRPr lang="en-US" dirty="0">
              <a:solidFill>
                <a:schemeClr val="accent2"/>
              </a:solidFill>
              <a:latin typeface="Montserra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9113A4-2987-7448-9577-8F43B5272EC6}"/>
              </a:ext>
            </a:extLst>
          </p:cNvPr>
          <p:cNvSpPr txBox="1"/>
          <p:nvPr/>
        </p:nvSpPr>
        <p:spPr>
          <a:xfrm>
            <a:off x="9817559" y="2710117"/>
            <a:ext cx="1732164" cy="2031325"/>
          </a:xfrm>
          <a:prstGeom prst="rect">
            <a:avLst/>
          </a:prstGeom>
          <a:solidFill>
            <a:srgbClr val="37A2D9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>
                <a:latin typeface="Montserrat" panose="00000500000000000000" pitchFamily="2" charset="0"/>
              </a:rPr>
              <a:t>PICTURE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2F5F8F8-C27A-F747-E717-AD717EDA8A3F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you: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A53AD351-3518-8E72-4A7A-1DD6EB5E7F64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75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726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The Team / expertise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938105"/>
            <a:ext cx="10571998" cy="576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Who is working with you? </a:t>
            </a:r>
            <a:r>
              <a:rPr lang="en-US" b="0" dirty="0">
                <a:solidFill>
                  <a:schemeClr val="bg1"/>
                </a:solidFill>
                <a:latin typeface="Montserrat"/>
              </a:rPr>
              <a:t>- researchers, founders, support team, mentors and advisors. Specify for each of them names, titles, achievements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BA04A50D-2E78-E74E-1974-244E8C2770E0}"/>
              </a:ext>
            </a:extLst>
          </p:cNvPr>
          <p:cNvSpPr txBox="1">
            <a:spLocks/>
          </p:cNvSpPr>
          <p:nvPr/>
        </p:nvSpPr>
        <p:spPr>
          <a:xfrm>
            <a:off x="818712" y="2260341"/>
            <a:ext cx="10571998" cy="5762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your team: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3C7F83C3-A3EB-C0F1-138B-86EA20DED253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6237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134218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paired teams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0915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Which host organization have you chosen?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 interested to join this host organization?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284518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>
                <a:solidFill>
                  <a:srgbClr val="2053A6"/>
                </a:solidFill>
                <a:latin typeface="Montserrat"/>
              </a:rPr>
              <a:t>EXCELLENCE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42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CHALLENGES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2699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What challenge have you selected? Why have you chosen to address this challenge? </a:t>
            </a:r>
            <a:endParaRPr lang="en-US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 interested to join this host organization? 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375327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challenge/host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 dirty="0">
                <a:solidFill>
                  <a:srgbClr val="2053A6"/>
                </a:solidFill>
                <a:latin typeface="Montserrat"/>
              </a:rPr>
              <a:t>EXCELLENCE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296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29667-FC51-1F43-BFD9-995B053F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8" y="-93233"/>
            <a:ext cx="10571998" cy="970450"/>
          </a:xfrm>
        </p:spPr>
        <p:txBody>
          <a:bodyPr/>
          <a:lstStyle/>
          <a:p>
            <a:r>
              <a:rPr lang="en-US" dirty="0">
                <a:latin typeface="Montserrat"/>
              </a:rPr>
              <a:t>YOUR HOST ORGANIZATION – </a:t>
            </a:r>
            <a:r>
              <a:rPr lang="en-US" dirty="0">
                <a:solidFill>
                  <a:srgbClr val="FF0000"/>
                </a:solidFill>
                <a:latin typeface="Montserrat"/>
              </a:rPr>
              <a:t>FOR OPEN IDEAS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842B7-F1A8-9D46-B886-78B3CEC299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34764-7255-8C4A-A2B5-EB75D1FF73D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01288" y="2609150"/>
            <a:ext cx="10571998" cy="2038669"/>
          </a:xfrm>
        </p:spPr>
        <p:txBody>
          <a:bodyPr/>
          <a:lstStyle/>
          <a:p>
            <a:endParaRPr lang="en-US" b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Which host organization have you selected?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Montserrat"/>
              </a:rPr>
              <a:t>Why are you interested to join this host organization?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2964D81-8E19-49A1-ED92-3716A8271724}"/>
              </a:ext>
            </a:extLst>
          </p:cNvPr>
          <p:cNvSpPr txBox="1">
            <a:spLocks/>
          </p:cNvSpPr>
          <p:nvPr/>
        </p:nvSpPr>
        <p:spPr>
          <a:xfrm>
            <a:off x="801288" y="2284518"/>
            <a:ext cx="10571998" cy="425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rgbClr val="205374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20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8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Font typeface="Wingdings 2" charset="2"/>
              <a:buNone/>
              <a:defRPr sz="1600" b="1" i="0" kern="120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2"/>
              </a:solidFill>
              <a:latin typeface="Montserrat"/>
            </a:endParaRPr>
          </a:p>
          <a:p>
            <a:r>
              <a:rPr lang="en-US" dirty="0">
                <a:solidFill>
                  <a:schemeClr val="accent2"/>
                </a:solidFill>
                <a:latin typeface="Montserrat"/>
              </a:rPr>
              <a:t>Tell us about the host organization you have chosen: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36FA21F-BDC4-2235-E116-0827592D51C0}"/>
              </a:ext>
            </a:extLst>
          </p:cNvPr>
          <p:cNvSpPr/>
          <p:nvPr/>
        </p:nvSpPr>
        <p:spPr>
          <a:xfrm>
            <a:off x="806363" y="1077759"/>
            <a:ext cx="2348630" cy="4906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cap="all">
                <a:solidFill>
                  <a:srgbClr val="2053A6"/>
                </a:solidFill>
                <a:latin typeface="Montserrat"/>
              </a:rPr>
              <a:t>EXCELLENCE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2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GI4all - PPT template">
  <a:themeElements>
    <a:clrScheme name="NGI Enrichers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4FECFF"/>
      </a:accent1>
      <a:accent2>
        <a:srgbClr val="37A2D9"/>
      </a:accent2>
      <a:accent3>
        <a:srgbClr val="040086"/>
      </a:accent3>
      <a:accent4>
        <a:srgbClr val="EF6F45"/>
      </a:accent4>
      <a:accent5>
        <a:srgbClr val="FFA930"/>
      </a:accent5>
      <a:accent6>
        <a:srgbClr val="5590A1"/>
      </a:accent6>
      <a:hlink>
        <a:srgbClr val="EF6F45"/>
      </a:hlink>
      <a:folHlink>
        <a:srgbClr val="5590A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dc3b67-704e-447e-b932-ddcda1268571" xsi:nil="true"/>
    <lcf76f155ced4ddcb4097134ff3c332f xmlns="3ed5d9b8-5446-44b0-9d3e-101c1a87a8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484FE9F87E2F34E87F9407ECF9276C5" ma:contentTypeVersion="15" ma:contentTypeDescription="Creare un nuovo documento." ma:contentTypeScope="" ma:versionID="dbb776e4a3b96512a2d8f180c71e6a5c">
  <xsd:schema xmlns:xsd="http://www.w3.org/2001/XMLSchema" xmlns:xs="http://www.w3.org/2001/XMLSchema" xmlns:p="http://schemas.microsoft.com/office/2006/metadata/properties" xmlns:ns2="3ed5d9b8-5446-44b0-9d3e-101c1a87a86e" xmlns:ns3="a1dc3b67-704e-447e-b932-ddcda1268571" targetNamespace="http://schemas.microsoft.com/office/2006/metadata/properties" ma:root="true" ma:fieldsID="258ed85fb3328459d40009da64711289" ns2:_="" ns3:_="">
    <xsd:import namespace="3ed5d9b8-5446-44b0-9d3e-101c1a87a86e"/>
    <xsd:import namespace="a1dc3b67-704e-447e-b932-ddcda1268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5d9b8-5446-44b0-9d3e-101c1a87a8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92db3c3c-f44e-4c86-a981-fa94d38600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dc3b67-704e-447e-b932-ddcda12685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b3d7fac-a6c4-4180-9910-90896785b772}" ma:internalName="TaxCatchAll" ma:showField="CatchAllData" ma:web="a1dc3b67-704e-447e-b932-ddcda12685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98B562-1C91-480E-AD3B-B255DAAF01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2B2C45-6378-4B61-A559-8E4E3BC2240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a1dc3b67-704e-447e-b932-ddcda1268571"/>
    <ds:schemaRef ds:uri="3ed5d9b8-5446-44b0-9d3e-101c1a87a86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289B3BB-17A9-40C6-B7C4-6D3E56EB8B31}"/>
</file>

<file path=docProps/app.xml><?xml version="1.0" encoding="utf-8"?>
<Properties xmlns="http://schemas.openxmlformats.org/officeDocument/2006/extended-properties" xmlns:vt="http://schemas.openxmlformats.org/officeDocument/2006/docPropsVTypes">
  <Template>Concis</Template>
  <TotalTime>5</TotalTime>
  <Words>853</Words>
  <Application>Microsoft Office PowerPoint</Application>
  <PresentationFormat>Grand écran</PresentationFormat>
  <Paragraphs>102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Montserrat</vt:lpstr>
      <vt:lpstr>Montserrat Courant</vt:lpstr>
      <vt:lpstr>Arial</vt:lpstr>
      <vt:lpstr>Wingdings 2</vt:lpstr>
      <vt:lpstr>NGI4all - PPT template</vt:lpstr>
      <vt:lpstr>Project’s / Organization's Name </vt:lpstr>
      <vt:lpstr>The Problem</vt:lpstr>
      <vt:lpstr>Your Solution (1) </vt:lpstr>
      <vt:lpstr>Your Solution (2)</vt:lpstr>
      <vt:lpstr>YOUR PROFILE: First &amp; Last NAME, Position  </vt:lpstr>
      <vt:lpstr>The Team / expertise</vt:lpstr>
      <vt:lpstr>YOUR HOST ORGANIZATION – FOR paired teams</vt:lpstr>
      <vt:lpstr>YOUR HOST ORGANIZATION – FOR CHALLENGES</vt:lpstr>
      <vt:lpstr>YOUR HOST ORGANIZATION – FOR OPEN IDEAS</vt:lpstr>
      <vt:lpstr>  Slide #1: The Problem     </vt:lpstr>
      <vt:lpstr>EXPECTED OUTPUTS AND OUTCOMES OF YOUR EXPEDITION – VISION AND POTENTIAL IMPACT</vt:lpstr>
      <vt:lpstr>Your motivation </vt:lpstr>
      <vt:lpstr>THANK YOU</vt:lpstr>
      <vt:lpstr>ADDITIONAL SLIDE (1)</vt:lpstr>
      <vt:lpstr>ADDITIONAL SLIDE (2)</vt:lpstr>
      <vt:lpstr>ADDITIONAL SLIDE 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Theo LEFEVRE</cp:lastModifiedBy>
  <cp:revision>139</cp:revision>
  <dcterms:created xsi:type="dcterms:W3CDTF">2019-06-14T12:13:39Z</dcterms:created>
  <dcterms:modified xsi:type="dcterms:W3CDTF">2023-06-28T07:57:11Z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0x0101009484FE9F87E2F34E87F9407ECF9276C5</vt:lpwstr>
  </property>
  <property fmtid="{D5CDD505-2E9C-101B-9397-08002B2CF9AE}" pid="3" name="MediaServiceImageTags">
    <vt:lpwstr/>
  </property>
</Properties>
</file>